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718" r:id="rId1"/>
    <p:sldMasterId id="2147483729" r:id="rId2"/>
  </p:sldMasterIdLst>
  <p:notesMasterIdLst>
    <p:notesMasterId r:id="rId22"/>
  </p:notesMasterIdLst>
  <p:sldIdLst>
    <p:sldId id="506" r:id="rId3"/>
    <p:sldId id="2147480380" r:id="rId4"/>
    <p:sldId id="2147480391" r:id="rId5"/>
    <p:sldId id="2147480381" r:id="rId6"/>
    <p:sldId id="2147480392" r:id="rId7"/>
    <p:sldId id="2147480382" r:id="rId8"/>
    <p:sldId id="2147480387" r:id="rId9"/>
    <p:sldId id="2147480385" r:id="rId10"/>
    <p:sldId id="2147480384" r:id="rId11"/>
    <p:sldId id="2147480383" r:id="rId12"/>
    <p:sldId id="2147480401" r:id="rId13"/>
    <p:sldId id="2147480397" r:id="rId14"/>
    <p:sldId id="2147480395" r:id="rId15"/>
    <p:sldId id="2147480394" r:id="rId16"/>
    <p:sldId id="2147480393" r:id="rId17"/>
    <p:sldId id="2147480399" r:id="rId18"/>
    <p:sldId id="2147480400" r:id="rId19"/>
    <p:sldId id="2147480390" r:id="rId20"/>
    <p:sldId id="2147480402" r:id="rId21"/>
  </p:sldIdLst>
  <p:sldSz cx="12192000" cy="6858000"/>
  <p:notesSz cx="6797675" cy="9926638"/>
  <p:defaultTextStyle>
    <a:defPPr>
      <a:defRPr lang="en-US"/>
    </a:defPPr>
    <a:lvl1pPr marL="0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4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86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29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71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15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57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00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44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8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B5CDD4"/>
    <a:srgbClr val="E8F1F2"/>
    <a:srgbClr val="12B2C8"/>
    <a:srgbClr val="58A8DD"/>
    <a:srgbClr val="F4BC57"/>
    <a:srgbClr val="92C644"/>
    <a:srgbClr val="985ECA"/>
    <a:srgbClr val="E85FC4"/>
    <a:srgbClr val="7CCC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100" autoAdjust="0"/>
    <p:restoredTop sz="96370" autoAdjust="0"/>
  </p:normalViewPr>
  <p:slideViewPr>
    <p:cSldViewPr snapToGrid="0">
      <p:cViewPr varScale="1">
        <p:scale>
          <a:sx n="113" d="100"/>
          <a:sy n="113" d="100"/>
        </p:scale>
        <p:origin x="102" y="132"/>
      </p:cViewPr>
      <p:guideLst>
        <p:guide orient="horz" pos="248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5122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1C466A-BEE1-465C-8B45-A5956C557BA0}" type="datetimeFigureOut">
              <a:rPr lang="en-US" smtClean="0"/>
              <a:t>3/20/2024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D1E45D-C88A-4E28-88AF-6B7BE2B1A1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75522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1pPr>
    <a:lvl2pPr marL="304770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2pPr>
    <a:lvl3pPr marL="609539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3pPr>
    <a:lvl4pPr marL="914309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4pPr>
    <a:lvl5pPr marL="1219078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5pPr>
    <a:lvl6pPr marL="1523848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6pPr>
    <a:lvl7pPr marL="1828617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7pPr>
    <a:lvl8pPr marL="2133387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8pPr>
    <a:lvl9pPr marL="2438156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6000" y="1122363"/>
            <a:ext cx="10800000" cy="2387600"/>
          </a:xfrm>
        </p:spPr>
        <p:txBody>
          <a:bodyPr anchor="ctr">
            <a:normAutofit/>
          </a:bodyPr>
          <a:lstStyle>
            <a:lvl1pPr algn="ctr">
              <a:spcAft>
                <a:spcPts val="0"/>
              </a:spcAft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6000" y="3602038"/>
            <a:ext cx="10800000" cy="1655762"/>
          </a:xfrm>
        </p:spPr>
        <p:txBody>
          <a:bodyPr anchor="b"/>
          <a:lstStyle>
            <a:lvl1pPr marL="0" indent="0" algn="ctr">
              <a:spcAft>
                <a:spcPts val="0"/>
              </a:spcAft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463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4642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Agenda slide layout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7834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aam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>
            <a:extLst>
              <a:ext uri="{FF2B5EF4-FFF2-40B4-BE49-F238E27FC236}">
                <a16:creationId xmlns:a16="http://schemas.microsoft.com/office/drawing/2014/main" id="{E7CC9442-0F21-46E5-A9A0-3FD9FA52BCD0}"/>
              </a:ext>
            </a:extLst>
          </p:cNvPr>
          <p:cNvSpPr>
            <a:spLocks noGrp="1"/>
          </p:cNvSpPr>
          <p:nvPr>
            <p:ph type="pic" idx="11" hasCustomPrompt="1"/>
          </p:nvPr>
        </p:nvSpPr>
        <p:spPr>
          <a:xfrm>
            <a:off x="3358486" y="1276719"/>
            <a:ext cx="2265937" cy="340743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200"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ko-KR" dirty="0"/>
              <a:t>Place Your Picture Here</a:t>
            </a:r>
            <a:endParaRPr lang="ko-KR" altLang="en-US" dirty="0"/>
          </a:p>
          <a:p>
            <a:r>
              <a:rPr lang="en-US" altLang="ko-KR" dirty="0"/>
              <a:t>And Send To Back </a:t>
            </a:r>
            <a:endParaRPr lang="ko-KR" altLang="en-US" dirty="0"/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8C95AE26-64CA-4DCF-A1E9-FEDFC5AD6814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6228208" y="1276719"/>
            <a:ext cx="2265937" cy="340743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200"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ko-KR" dirty="0"/>
              <a:t>Place Your Picture Here</a:t>
            </a:r>
            <a:endParaRPr lang="ko-KR" altLang="en-US" dirty="0"/>
          </a:p>
          <a:p>
            <a:r>
              <a:rPr lang="en-US" altLang="ko-KR" dirty="0"/>
              <a:t>And Send To Back </a:t>
            </a:r>
            <a:endParaRPr lang="ko-KR" altLang="en-US" dirty="0"/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0BBC3659-994E-41D9-BFCE-A7255440FCF6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9097929" y="1276719"/>
            <a:ext cx="2265937" cy="340743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200"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ko-KR" dirty="0"/>
              <a:t>Place Your Picture Here</a:t>
            </a:r>
            <a:endParaRPr lang="ko-KR" altLang="en-US" dirty="0"/>
          </a:p>
          <a:p>
            <a:r>
              <a:rPr lang="en-US" altLang="ko-KR" dirty="0"/>
              <a:t>And Send To Back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910300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D654D1A4-6FC8-43E0-A3A4-663B4553EDD9}"/>
              </a:ext>
            </a:extLst>
          </p:cNvPr>
          <p:cNvSpPr>
            <a:spLocks noGrp="1"/>
          </p:cNvSpPr>
          <p:nvPr>
            <p:ph type="pic" idx="11" hasCustomPrompt="1"/>
          </p:nvPr>
        </p:nvSpPr>
        <p:spPr>
          <a:xfrm>
            <a:off x="0" y="1"/>
            <a:ext cx="12192572" cy="6575753"/>
          </a:xfrm>
          <a:custGeom>
            <a:avLst/>
            <a:gdLst>
              <a:gd name="connsiteX0" fmla="*/ 3673737 w 12192572"/>
              <a:gd name="connsiteY0" fmla="*/ 5517849 h 6575753"/>
              <a:gd name="connsiteX1" fmla="*/ 3660078 w 12192572"/>
              <a:gd name="connsiteY1" fmla="*/ 5541801 h 6575753"/>
              <a:gd name="connsiteX2" fmla="*/ 3643242 w 12192572"/>
              <a:gd name="connsiteY2" fmla="*/ 5682527 h 6575753"/>
              <a:gd name="connsiteX3" fmla="*/ 3597498 w 12192572"/>
              <a:gd name="connsiteY3" fmla="*/ 6105594 h 6575753"/>
              <a:gd name="connsiteX4" fmla="*/ 3575452 w 12192572"/>
              <a:gd name="connsiteY4" fmla="*/ 6262457 h 6575753"/>
              <a:gd name="connsiteX5" fmla="*/ 3443112 w 12192572"/>
              <a:gd name="connsiteY5" fmla="*/ 6253118 h 6575753"/>
              <a:gd name="connsiteX6" fmla="*/ 3386631 w 12192572"/>
              <a:gd name="connsiteY6" fmla="*/ 6537047 h 6575753"/>
              <a:gd name="connsiteX7" fmla="*/ 3792608 w 12192572"/>
              <a:gd name="connsiteY7" fmla="*/ 6555662 h 6575753"/>
              <a:gd name="connsiteX8" fmla="*/ 3777042 w 12192572"/>
              <a:gd name="connsiteY8" fmla="*/ 6264681 h 6575753"/>
              <a:gd name="connsiteX9" fmla="*/ 3645465 w 12192572"/>
              <a:gd name="connsiteY9" fmla="*/ 6264681 h 6575753"/>
              <a:gd name="connsiteX10" fmla="*/ 3685682 w 12192572"/>
              <a:gd name="connsiteY10" fmla="*/ 5523631 h 6575753"/>
              <a:gd name="connsiteX11" fmla="*/ 3673737 w 12192572"/>
              <a:gd name="connsiteY11" fmla="*/ 5517849 h 6575753"/>
              <a:gd name="connsiteX12" fmla="*/ 3913257 w 12192572"/>
              <a:gd name="connsiteY12" fmla="*/ 5506477 h 6575753"/>
              <a:gd name="connsiteX13" fmla="*/ 3835366 w 12192572"/>
              <a:gd name="connsiteY13" fmla="*/ 5520899 h 6575753"/>
              <a:gd name="connsiteX14" fmla="*/ 3927235 w 12192572"/>
              <a:gd name="connsiteY14" fmla="*/ 6260297 h 6575753"/>
              <a:gd name="connsiteX15" fmla="*/ 3800613 w 12192572"/>
              <a:gd name="connsiteY15" fmla="*/ 6267476 h 6575753"/>
              <a:gd name="connsiteX16" fmla="*/ 3814971 w 12192572"/>
              <a:gd name="connsiteY16" fmla="*/ 6553820 h 6575753"/>
              <a:gd name="connsiteX17" fmla="*/ 4216946 w 12192572"/>
              <a:gd name="connsiteY17" fmla="*/ 6508775 h 6575753"/>
              <a:gd name="connsiteX18" fmla="*/ 3913257 w 12192572"/>
              <a:gd name="connsiteY18" fmla="*/ 5506477 h 6575753"/>
              <a:gd name="connsiteX19" fmla="*/ 4030857 w 12192572"/>
              <a:gd name="connsiteY19" fmla="*/ 5482842 h 6575753"/>
              <a:gd name="connsiteX20" fmla="*/ 3935303 w 12192572"/>
              <a:gd name="connsiteY20" fmla="*/ 5505651 h 6575753"/>
              <a:gd name="connsiteX21" fmla="*/ 4240262 w 12192572"/>
              <a:gd name="connsiteY21" fmla="*/ 6512269 h 6575753"/>
              <a:gd name="connsiteX22" fmla="*/ 4637662 w 12192572"/>
              <a:gd name="connsiteY22" fmla="*/ 6410108 h 6575753"/>
              <a:gd name="connsiteX23" fmla="*/ 4482641 w 12192572"/>
              <a:gd name="connsiteY23" fmla="*/ 6149178 h 6575753"/>
              <a:gd name="connsiteX24" fmla="*/ 4365994 w 12192572"/>
              <a:gd name="connsiteY24" fmla="*/ 6182532 h 6575753"/>
              <a:gd name="connsiteX25" fmla="*/ 4030857 w 12192572"/>
              <a:gd name="connsiteY25" fmla="*/ 5482842 h 6575753"/>
              <a:gd name="connsiteX26" fmla="*/ 3378563 w 12192572"/>
              <a:gd name="connsiteY26" fmla="*/ 5477379 h 6575753"/>
              <a:gd name="connsiteX27" fmla="*/ 2993679 w 12192572"/>
              <a:gd name="connsiteY27" fmla="*/ 6469067 h 6575753"/>
              <a:gd name="connsiteX28" fmla="*/ 3366301 w 12192572"/>
              <a:gd name="connsiteY28" fmla="*/ 6533172 h 6575753"/>
              <a:gd name="connsiteX29" fmla="*/ 3419732 w 12192572"/>
              <a:gd name="connsiteY29" fmla="*/ 6249877 h 6575753"/>
              <a:gd name="connsiteX30" fmla="*/ 3305246 w 12192572"/>
              <a:gd name="connsiteY30" fmla="*/ 6231135 h 6575753"/>
              <a:gd name="connsiteX31" fmla="*/ 3496925 w 12192572"/>
              <a:gd name="connsiteY31" fmla="*/ 5501204 h 6575753"/>
              <a:gd name="connsiteX32" fmla="*/ 3378563 w 12192572"/>
              <a:gd name="connsiteY32" fmla="*/ 5477379 h 6575753"/>
              <a:gd name="connsiteX33" fmla="*/ 3245270 w 12192572"/>
              <a:gd name="connsiteY33" fmla="*/ 5443198 h 6575753"/>
              <a:gd name="connsiteX34" fmla="*/ 3065027 w 12192572"/>
              <a:gd name="connsiteY34" fmla="*/ 5806988 h 6575753"/>
              <a:gd name="connsiteX35" fmla="*/ 2911468 w 12192572"/>
              <a:gd name="connsiteY35" fmla="*/ 6116966 h 6575753"/>
              <a:gd name="connsiteX36" fmla="*/ 2871696 w 12192572"/>
              <a:gd name="connsiteY36" fmla="*/ 6134184 h 6575753"/>
              <a:gd name="connsiteX37" fmla="*/ 2790755 w 12192572"/>
              <a:gd name="connsiteY37" fmla="*/ 6109469 h 6575753"/>
              <a:gd name="connsiteX38" fmla="*/ 2645582 w 12192572"/>
              <a:gd name="connsiteY38" fmla="*/ 6375927 h 6575753"/>
              <a:gd name="connsiteX39" fmla="*/ 2973349 w 12192572"/>
              <a:gd name="connsiteY39" fmla="*/ 6462650 h 6575753"/>
              <a:gd name="connsiteX40" fmla="*/ 3357470 w 12192572"/>
              <a:gd name="connsiteY40" fmla="*/ 5472931 h 6575753"/>
              <a:gd name="connsiteX41" fmla="*/ 3245270 w 12192572"/>
              <a:gd name="connsiteY41" fmla="*/ 5443198 h 6575753"/>
              <a:gd name="connsiteX42" fmla="*/ 4174505 w 12192572"/>
              <a:gd name="connsiteY42" fmla="*/ 5431929 h 6575753"/>
              <a:gd name="connsiteX43" fmla="*/ 4158813 w 12192572"/>
              <a:gd name="connsiteY43" fmla="*/ 5438115 h 6575753"/>
              <a:gd name="connsiteX44" fmla="*/ 4224316 w 12192572"/>
              <a:gd name="connsiteY44" fmla="*/ 5531636 h 6575753"/>
              <a:gd name="connsiteX45" fmla="*/ 4606403 w 12192572"/>
              <a:gd name="connsiteY45" fmla="*/ 6062900 h 6575753"/>
              <a:gd name="connsiteX46" fmla="*/ 4621334 w 12192572"/>
              <a:gd name="connsiteY46" fmla="*/ 6093015 h 6575753"/>
              <a:gd name="connsiteX47" fmla="*/ 4503226 w 12192572"/>
              <a:gd name="connsiteY47" fmla="*/ 6142634 h 6575753"/>
              <a:gd name="connsiteX48" fmla="*/ 4658819 w 12192572"/>
              <a:gd name="connsiteY48" fmla="*/ 6404453 h 6575753"/>
              <a:gd name="connsiteX49" fmla="*/ 5030614 w 12192572"/>
              <a:gd name="connsiteY49" fmla="*/ 6236408 h 6575753"/>
              <a:gd name="connsiteX50" fmla="*/ 4812187 w 12192572"/>
              <a:gd name="connsiteY50" fmla="*/ 6003814 h 6575753"/>
              <a:gd name="connsiteX51" fmla="*/ 4698210 w 12192572"/>
              <a:gd name="connsiteY51" fmla="*/ 6058579 h 6575753"/>
              <a:gd name="connsiteX52" fmla="*/ 4679212 w 12192572"/>
              <a:gd name="connsiteY52" fmla="*/ 6035708 h 6575753"/>
              <a:gd name="connsiteX53" fmla="*/ 4441409 w 12192572"/>
              <a:gd name="connsiteY53" fmla="*/ 5744218 h 6575753"/>
              <a:gd name="connsiteX54" fmla="*/ 4200173 w 12192572"/>
              <a:gd name="connsiteY54" fmla="*/ 5449297 h 6575753"/>
              <a:gd name="connsiteX55" fmla="*/ 4174505 w 12192572"/>
              <a:gd name="connsiteY55" fmla="*/ 5431929 h 6575753"/>
              <a:gd name="connsiteX56" fmla="*/ 3033769 w 12192572"/>
              <a:gd name="connsiteY56" fmla="*/ 5373820 h 6575753"/>
              <a:gd name="connsiteX57" fmla="*/ 2599838 w 12192572"/>
              <a:gd name="connsiteY57" fmla="*/ 6040854 h 6575753"/>
              <a:gd name="connsiteX58" fmla="*/ 2495516 w 12192572"/>
              <a:gd name="connsiteY58" fmla="*/ 6002416 h 6575753"/>
              <a:gd name="connsiteX59" fmla="*/ 2321309 w 12192572"/>
              <a:gd name="connsiteY59" fmla="*/ 6258518 h 6575753"/>
              <a:gd name="connsiteX60" fmla="*/ 2623726 w 12192572"/>
              <a:gd name="connsiteY60" fmla="*/ 6366080 h 6575753"/>
              <a:gd name="connsiteX61" fmla="*/ 2768582 w 12192572"/>
              <a:gd name="connsiteY61" fmla="*/ 6102862 h 6575753"/>
              <a:gd name="connsiteX62" fmla="*/ 2655556 w 12192572"/>
              <a:gd name="connsiteY62" fmla="*/ 6061502 h 6575753"/>
              <a:gd name="connsiteX63" fmla="*/ 3068585 w 12192572"/>
              <a:gd name="connsiteY63" fmla="*/ 5386082 h 6575753"/>
              <a:gd name="connsiteX64" fmla="*/ 3033769 w 12192572"/>
              <a:gd name="connsiteY64" fmla="*/ 5373820 h 6575753"/>
              <a:gd name="connsiteX65" fmla="*/ 4341383 w 12192572"/>
              <a:gd name="connsiteY65" fmla="*/ 5342395 h 6575753"/>
              <a:gd name="connsiteX66" fmla="*/ 4315739 w 12192572"/>
              <a:gd name="connsiteY66" fmla="*/ 5358572 h 6575753"/>
              <a:gd name="connsiteX67" fmla="*/ 4924069 w 12192572"/>
              <a:gd name="connsiteY67" fmla="*/ 5934372 h 6575753"/>
              <a:gd name="connsiteX68" fmla="*/ 4829595 w 12192572"/>
              <a:gd name="connsiteY68" fmla="*/ 5994284 h 6575753"/>
              <a:gd name="connsiteX69" fmla="*/ 5050120 w 12192572"/>
              <a:gd name="connsiteY69" fmla="*/ 6227196 h 6575753"/>
              <a:gd name="connsiteX70" fmla="*/ 5343324 w 12192572"/>
              <a:gd name="connsiteY70" fmla="*/ 6035898 h 6575753"/>
              <a:gd name="connsiteX71" fmla="*/ 5081123 w 12192572"/>
              <a:gd name="connsiteY71" fmla="*/ 5829924 h 6575753"/>
              <a:gd name="connsiteX72" fmla="*/ 4986141 w 12192572"/>
              <a:gd name="connsiteY72" fmla="*/ 5893711 h 6575753"/>
              <a:gd name="connsiteX73" fmla="*/ 4962253 w 12192572"/>
              <a:gd name="connsiteY73" fmla="*/ 5877192 h 6575753"/>
              <a:gd name="connsiteX74" fmla="*/ 4597001 w 12192572"/>
              <a:gd name="connsiteY74" fmla="*/ 5559845 h 6575753"/>
              <a:gd name="connsiteX75" fmla="*/ 4364978 w 12192572"/>
              <a:gd name="connsiteY75" fmla="*/ 5357619 h 6575753"/>
              <a:gd name="connsiteX76" fmla="*/ 4341383 w 12192572"/>
              <a:gd name="connsiteY76" fmla="*/ 5342395 h 6575753"/>
              <a:gd name="connsiteX77" fmla="*/ 2815660 w 12192572"/>
              <a:gd name="connsiteY77" fmla="*/ 5281506 h 6575753"/>
              <a:gd name="connsiteX78" fmla="*/ 2307077 w 12192572"/>
              <a:gd name="connsiteY78" fmla="*/ 5917091 h 6575753"/>
              <a:gd name="connsiteX79" fmla="*/ 2209681 w 12192572"/>
              <a:gd name="connsiteY79" fmla="*/ 5871792 h 6575753"/>
              <a:gd name="connsiteX80" fmla="*/ 2002309 w 12192572"/>
              <a:gd name="connsiteY80" fmla="*/ 6116776 h 6575753"/>
              <a:gd name="connsiteX81" fmla="*/ 2297103 w 12192572"/>
              <a:gd name="connsiteY81" fmla="*/ 6251021 h 6575753"/>
              <a:gd name="connsiteX82" fmla="*/ 2476457 w 12192572"/>
              <a:gd name="connsiteY82" fmla="*/ 5993903 h 6575753"/>
              <a:gd name="connsiteX83" fmla="*/ 2370674 w 12192572"/>
              <a:gd name="connsiteY83" fmla="*/ 5945300 h 6575753"/>
              <a:gd name="connsiteX84" fmla="*/ 2859243 w 12192572"/>
              <a:gd name="connsiteY84" fmla="*/ 5298660 h 6575753"/>
              <a:gd name="connsiteX85" fmla="*/ 2815660 w 12192572"/>
              <a:gd name="connsiteY85" fmla="*/ 5281506 h 6575753"/>
              <a:gd name="connsiteX86" fmla="*/ 4552972 w 12192572"/>
              <a:gd name="connsiteY86" fmla="*/ 5167401 h 6575753"/>
              <a:gd name="connsiteX87" fmla="*/ 4469871 w 12192572"/>
              <a:gd name="connsiteY87" fmla="*/ 5239638 h 6575753"/>
              <a:gd name="connsiteX88" fmla="*/ 5177502 w 12192572"/>
              <a:gd name="connsiteY88" fmla="*/ 5751651 h 6575753"/>
              <a:gd name="connsiteX89" fmla="*/ 5096434 w 12192572"/>
              <a:gd name="connsiteY89" fmla="*/ 5817789 h 6575753"/>
              <a:gd name="connsiteX90" fmla="*/ 5361685 w 12192572"/>
              <a:gd name="connsiteY90" fmla="*/ 6026114 h 6575753"/>
              <a:gd name="connsiteX91" fmla="*/ 5595995 w 12192572"/>
              <a:gd name="connsiteY91" fmla="*/ 5830115 h 6575753"/>
              <a:gd name="connsiteX92" fmla="*/ 4552972 w 12192572"/>
              <a:gd name="connsiteY92" fmla="*/ 5167401 h 6575753"/>
              <a:gd name="connsiteX93" fmla="*/ 2530777 w 12192572"/>
              <a:gd name="connsiteY93" fmla="*/ 5130425 h 6575753"/>
              <a:gd name="connsiteX94" fmla="*/ 1709803 w 12192572"/>
              <a:gd name="connsiteY94" fmla="*/ 5957308 h 6575753"/>
              <a:gd name="connsiteX95" fmla="*/ 1984266 w 12192572"/>
              <a:gd name="connsiteY95" fmla="*/ 6106610 h 6575753"/>
              <a:gd name="connsiteX96" fmla="*/ 2190240 w 12192572"/>
              <a:gd name="connsiteY96" fmla="*/ 5863533 h 6575753"/>
              <a:gd name="connsiteX97" fmla="*/ 2090811 w 12192572"/>
              <a:gd name="connsiteY97" fmla="*/ 5808704 h 6575753"/>
              <a:gd name="connsiteX98" fmla="*/ 2644184 w 12192572"/>
              <a:gd name="connsiteY98" fmla="*/ 5194593 h 6575753"/>
              <a:gd name="connsiteX99" fmla="*/ 2530777 w 12192572"/>
              <a:gd name="connsiteY99" fmla="*/ 5130425 h 6575753"/>
              <a:gd name="connsiteX100" fmla="*/ 4652528 w 12192572"/>
              <a:gd name="connsiteY100" fmla="*/ 5076675 h 6575753"/>
              <a:gd name="connsiteX101" fmla="*/ 4568347 w 12192572"/>
              <a:gd name="connsiteY101" fmla="*/ 5155583 h 6575753"/>
              <a:gd name="connsiteX102" fmla="*/ 5607812 w 12192572"/>
              <a:gd name="connsiteY102" fmla="*/ 5816264 h 6575753"/>
              <a:gd name="connsiteX103" fmla="*/ 5805464 w 12192572"/>
              <a:gd name="connsiteY103" fmla="*/ 5614420 h 6575753"/>
              <a:gd name="connsiteX104" fmla="*/ 5494469 w 12192572"/>
              <a:gd name="connsiteY104" fmla="*/ 5447073 h 6575753"/>
              <a:gd name="connsiteX105" fmla="*/ 5474647 w 12192572"/>
              <a:gd name="connsiteY105" fmla="*/ 5473249 h 6575753"/>
              <a:gd name="connsiteX106" fmla="*/ 5382842 w 12192572"/>
              <a:gd name="connsiteY106" fmla="*/ 5489069 h 6575753"/>
              <a:gd name="connsiteX107" fmla="*/ 4694460 w 12192572"/>
              <a:gd name="connsiteY107" fmla="*/ 5098213 h 6575753"/>
              <a:gd name="connsiteX108" fmla="*/ 4652528 w 12192572"/>
              <a:gd name="connsiteY108" fmla="*/ 5076675 h 6575753"/>
              <a:gd name="connsiteX109" fmla="*/ 2402822 w 12192572"/>
              <a:gd name="connsiteY109" fmla="*/ 5054375 h 6575753"/>
              <a:gd name="connsiteX110" fmla="*/ 1780642 w 12192572"/>
              <a:gd name="connsiteY110" fmla="*/ 5628524 h 6575753"/>
              <a:gd name="connsiteX111" fmla="*/ 1693411 w 12192572"/>
              <a:gd name="connsiteY111" fmla="*/ 5574076 h 6575753"/>
              <a:gd name="connsiteX112" fmla="*/ 1446013 w 12192572"/>
              <a:gd name="connsiteY112" fmla="*/ 5791423 h 6575753"/>
              <a:gd name="connsiteX113" fmla="*/ 1693411 w 12192572"/>
              <a:gd name="connsiteY113" fmla="*/ 5946444 h 6575753"/>
              <a:gd name="connsiteX114" fmla="*/ 2513179 w 12192572"/>
              <a:gd name="connsiteY114" fmla="*/ 5120259 h 6575753"/>
              <a:gd name="connsiteX115" fmla="*/ 2402822 w 12192572"/>
              <a:gd name="connsiteY115" fmla="*/ 5054375 h 6575753"/>
              <a:gd name="connsiteX116" fmla="*/ 2211683 w 12192572"/>
              <a:gd name="connsiteY116" fmla="*/ 4931931 h 6575753"/>
              <a:gd name="connsiteX117" fmla="*/ 2186555 w 12192572"/>
              <a:gd name="connsiteY117" fmla="*/ 4945353 h 6575753"/>
              <a:gd name="connsiteX118" fmla="*/ 1796335 w 12192572"/>
              <a:gd name="connsiteY118" fmla="*/ 5263780 h 6575753"/>
              <a:gd name="connsiteX119" fmla="*/ 1543791 w 12192572"/>
              <a:gd name="connsiteY119" fmla="*/ 5467849 h 6575753"/>
              <a:gd name="connsiteX120" fmla="*/ 1452621 w 12192572"/>
              <a:gd name="connsiteY120" fmla="*/ 5403172 h 6575753"/>
              <a:gd name="connsiteX121" fmla="*/ 1186671 w 12192572"/>
              <a:gd name="connsiteY121" fmla="*/ 5608511 h 6575753"/>
              <a:gd name="connsiteX122" fmla="*/ 1411832 w 12192572"/>
              <a:gd name="connsiteY122" fmla="*/ 5768424 h 6575753"/>
              <a:gd name="connsiteX123" fmla="*/ 1454209 w 12192572"/>
              <a:gd name="connsiteY123" fmla="*/ 5759021 h 6575753"/>
              <a:gd name="connsiteX124" fmla="*/ 1582228 w 12192572"/>
              <a:gd name="connsiteY124" fmla="*/ 5645678 h 6575753"/>
              <a:gd name="connsiteX125" fmla="*/ 1676448 w 12192572"/>
              <a:gd name="connsiteY125" fmla="*/ 5561878 h 6575753"/>
              <a:gd name="connsiteX126" fmla="*/ 1587184 w 12192572"/>
              <a:gd name="connsiteY126" fmla="*/ 5499552 h 6575753"/>
              <a:gd name="connsiteX127" fmla="*/ 2240050 w 12192572"/>
              <a:gd name="connsiteY127" fmla="*/ 4950054 h 6575753"/>
              <a:gd name="connsiteX128" fmla="*/ 2211683 w 12192572"/>
              <a:gd name="connsiteY128" fmla="*/ 4931931 h 6575753"/>
              <a:gd name="connsiteX129" fmla="*/ 4798845 w 12192572"/>
              <a:gd name="connsiteY129" fmla="*/ 4908249 h 6575753"/>
              <a:gd name="connsiteX130" fmla="*/ 4770001 w 12192572"/>
              <a:gd name="connsiteY130" fmla="*/ 4942748 h 6575753"/>
              <a:gd name="connsiteX131" fmla="*/ 5579413 w 12192572"/>
              <a:gd name="connsiteY131" fmla="*/ 5355141 h 6575753"/>
              <a:gd name="connsiteX132" fmla="*/ 5512830 w 12192572"/>
              <a:gd name="connsiteY132" fmla="*/ 5436209 h 6575753"/>
              <a:gd name="connsiteX133" fmla="*/ 5818361 w 12192572"/>
              <a:gd name="connsiteY133" fmla="*/ 5600633 h 6575753"/>
              <a:gd name="connsiteX134" fmla="*/ 5998286 w 12192572"/>
              <a:gd name="connsiteY134" fmla="*/ 5389512 h 6575753"/>
              <a:gd name="connsiteX135" fmla="*/ 5678969 w 12192572"/>
              <a:gd name="connsiteY135" fmla="*/ 5240210 h 6575753"/>
              <a:gd name="connsiteX136" fmla="*/ 5618614 w 12192572"/>
              <a:gd name="connsiteY136" fmla="*/ 5309080 h 6575753"/>
              <a:gd name="connsiteX137" fmla="*/ 4798845 w 12192572"/>
              <a:gd name="connsiteY137" fmla="*/ 4908249 h 6575753"/>
              <a:gd name="connsiteX138" fmla="*/ 1956502 w 12192572"/>
              <a:gd name="connsiteY138" fmla="*/ 4725274 h 6575753"/>
              <a:gd name="connsiteX139" fmla="*/ 947850 w 12192572"/>
              <a:gd name="connsiteY139" fmla="*/ 5409970 h 6575753"/>
              <a:gd name="connsiteX140" fmla="*/ 1175680 w 12192572"/>
              <a:gd name="connsiteY140" fmla="*/ 5593009 h 6575753"/>
              <a:gd name="connsiteX141" fmla="*/ 1436166 w 12192572"/>
              <a:gd name="connsiteY141" fmla="*/ 5391545 h 6575753"/>
              <a:gd name="connsiteX142" fmla="*/ 1363039 w 12192572"/>
              <a:gd name="connsiteY142" fmla="*/ 5329410 h 6575753"/>
              <a:gd name="connsiteX143" fmla="*/ 2061141 w 12192572"/>
              <a:gd name="connsiteY143" fmla="*/ 4811679 h 6575753"/>
              <a:gd name="connsiteX144" fmla="*/ 1956502 w 12192572"/>
              <a:gd name="connsiteY144" fmla="*/ 4725274 h 6575753"/>
              <a:gd name="connsiteX145" fmla="*/ 4985251 w 12192572"/>
              <a:gd name="connsiteY145" fmla="*/ 4665934 h 6575753"/>
              <a:gd name="connsiteX146" fmla="*/ 4911934 w 12192572"/>
              <a:gd name="connsiteY146" fmla="*/ 4766634 h 6575753"/>
              <a:gd name="connsiteX147" fmla="*/ 5750253 w 12192572"/>
              <a:gd name="connsiteY147" fmla="*/ 5143004 h 6575753"/>
              <a:gd name="connsiteX148" fmla="*/ 5690151 w 12192572"/>
              <a:gd name="connsiteY148" fmla="*/ 5225533 h 6575753"/>
              <a:gd name="connsiteX149" fmla="*/ 6012646 w 12192572"/>
              <a:gd name="connsiteY149" fmla="*/ 5376615 h 6575753"/>
              <a:gd name="connsiteX150" fmla="*/ 6172494 w 12192572"/>
              <a:gd name="connsiteY150" fmla="*/ 5165304 h 6575753"/>
              <a:gd name="connsiteX151" fmla="*/ 4985251 w 12192572"/>
              <a:gd name="connsiteY151" fmla="*/ 4665934 h 6575753"/>
              <a:gd name="connsiteX152" fmla="*/ 1850401 w 12192572"/>
              <a:gd name="connsiteY152" fmla="*/ 4631054 h 6575753"/>
              <a:gd name="connsiteX153" fmla="*/ 1097471 w 12192572"/>
              <a:gd name="connsiteY153" fmla="*/ 5100119 h 6575753"/>
              <a:gd name="connsiteX154" fmla="*/ 1023836 w 12192572"/>
              <a:gd name="connsiteY154" fmla="*/ 5034998 h 6575753"/>
              <a:gd name="connsiteX155" fmla="*/ 723896 w 12192572"/>
              <a:gd name="connsiteY155" fmla="*/ 5212382 h 6575753"/>
              <a:gd name="connsiteX156" fmla="*/ 918561 w 12192572"/>
              <a:gd name="connsiteY156" fmla="*/ 5385637 h 6575753"/>
              <a:gd name="connsiteX157" fmla="*/ 949248 w 12192572"/>
              <a:gd name="connsiteY157" fmla="*/ 5386526 h 6575753"/>
              <a:gd name="connsiteX158" fmla="*/ 977584 w 12192572"/>
              <a:gd name="connsiteY158" fmla="*/ 5367657 h 6575753"/>
              <a:gd name="connsiteX159" fmla="*/ 1770858 w 12192572"/>
              <a:gd name="connsiteY159" fmla="*/ 4829595 h 6575753"/>
              <a:gd name="connsiteX160" fmla="*/ 1942334 w 12192572"/>
              <a:gd name="connsiteY160" fmla="*/ 4712059 h 6575753"/>
              <a:gd name="connsiteX161" fmla="*/ 1850401 w 12192572"/>
              <a:gd name="connsiteY161" fmla="*/ 4631054 h 6575753"/>
              <a:gd name="connsiteX162" fmla="*/ 5069051 w 12192572"/>
              <a:gd name="connsiteY162" fmla="*/ 4545793 h 6575753"/>
              <a:gd name="connsiteX163" fmla="*/ 4996307 w 12192572"/>
              <a:gd name="connsiteY163" fmla="*/ 4651703 h 6575753"/>
              <a:gd name="connsiteX164" fmla="*/ 6181770 w 12192572"/>
              <a:gd name="connsiteY164" fmla="*/ 5150247 h 6575753"/>
              <a:gd name="connsiteX165" fmla="*/ 6323766 w 12192572"/>
              <a:gd name="connsiteY165" fmla="*/ 4938427 h 6575753"/>
              <a:gd name="connsiteX166" fmla="*/ 5988629 w 12192572"/>
              <a:gd name="connsiteY166" fmla="*/ 4809455 h 6575753"/>
              <a:gd name="connsiteX167" fmla="*/ 5932212 w 12192572"/>
              <a:gd name="connsiteY167" fmla="*/ 4888618 h 6575753"/>
              <a:gd name="connsiteX168" fmla="*/ 5069051 w 12192572"/>
              <a:gd name="connsiteY168" fmla="*/ 4545793 h 6575753"/>
              <a:gd name="connsiteX169" fmla="*/ 1698748 w 12192572"/>
              <a:gd name="connsiteY169" fmla="*/ 4478448 h 6575753"/>
              <a:gd name="connsiteX170" fmla="*/ 903186 w 12192572"/>
              <a:gd name="connsiteY170" fmla="*/ 4906724 h 6575753"/>
              <a:gd name="connsiteX171" fmla="*/ 830886 w 12192572"/>
              <a:gd name="connsiteY171" fmla="*/ 4828579 h 6575753"/>
              <a:gd name="connsiteX172" fmla="*/ 512077 w 12192572"/>
              <a:gd name="connsiteY172" fmla="*/ 4990842 h 6575753"/>
              <a:gd name="connsiteX173" fmla="*/ 710872 w 12192572"/>
              <a:gd name="connsiteY173" fmla="*/ 5199421 h 6575753"/>
              <a:gd name="connsiteX174" fmla="*/ 1009350 w 12192572"/>
              <a:gd name="connsiteY174" fmla="*/ 5021656 h 6575753"/>
              <a:gd name="connsiteX175" fmla="*/ 940544 w 12192572"/>
              <a:gd name="connsiteY175" fmla="*/ 4944146 h 6575753"/>
              <a:gd name="connsiteX176" fmla="*/ 1721937 w 12192572"/>
              <a:gd name="connsiteY176" fmla="*/ 4504814 h 6575753"/>
              <a:gd name="connsiteX177" fmla="*/ 1698748 w 12192572"/>
              <a:gd name="connsiteY177" fmla="*/ 4478448 h 6575753"/>
              <a:gd name="connsiteX178" fmla="*/ 5202280 w 12192572"/>
              <a:gd name="connsiteY178" fmla="*/ 4348840 h 6575753"/>
              <a:gd name="connsiteX179" fmla="*/ 5170577 w 12192572"/>
              <a:gd name="connsiteY179" fmla="*/ 4388930 h 6575753"/>
              <a:gd name="connsiteX180" fmla="*/ 6044856 w 12192572"/>
              <a:gd name="connsiteY180" fmla="*/ 4719048 h 6575753"/>
              <a:gd name="connsiteX181" fmla="*/ 5999112 w 12192572"/>
              <a:gd name="connsiteY181" fmla="*/ 4794207 h 6575753"/>
              <a:gd name="connsiteX182" fmla="*/ 6336346 w 12192572"/>
              <a:gd name="connsiteY182" fmla="*/ 4924577 h 6575753"/>
              <a:gd name="connsiteX183" fmla="*/ 6468685 w 12192572"/>
              <a:gd name="connsiteY183" fmla="*/ 4715808 h 6575753"/>
              <a:gd name="connsiteX184" fmla="*/ 6127703 w 12192572"/>
              <a:gd name="connsiteY184" fmla="*/ 4592236 h 6575753"/>
              <a:gd name="connsiteX185" fmla="*/ 6073382 w 12192572"/>
              <a:gd name="connsiteY185" fmla="*/ 4671080 h 6575753"/>
              <a:gd name="connsiteX186" fmla="*/ 5202280 w 12192572"/>
              <a:gd name="connsiteY186" fmla="*/ 4348840 h 6575753"/>
              <a:gd name="connsiteX187" fmla="*/ 1563613 w 12192572"/>
              <a:gd name="connsiteY187" fmla="*/ 4314469 h 6575753"/>
              <a:gd name="connsiteX188" fmla="*/ 723324 w 12192572"/>
              <a:gd name="connsiteY188" fmla="*/ 4693317 h 6575753"/>
              <a:gd name="connsiteX189" fmla="*/ 656615 w 12192572"/>
              <a:gd name="connsiteY189" fmla="*/ 4609390 h 6575753"/>
              <a:gd name="connsiteX190" fmla="*/ 323002 w 12192572"/>
              <a:gd name="connsiteY190" fmla="*/ 4748781 h 6575753"/>
              <a:gd name="connsiteX191" fmla="*/ 500260 w 12192572"/>
              <a:gd name="connsiteY191" fmla="*/ 4976357 h 6575753"/>
              <a:gd name="connsiteX192" fmla="*/ 660998 w 12192572"/>
              <a:gd name="connsiteY192" fmla="*/ 4894399 h 6575753"/>
              <a:gd name="connsiteX193" fmla="*/ 815511 w 12192572"/>
              <a:gd name="connsiteY193" fmla="*/ 4812950 h 6575753"/>
              <a:gd name="connsiteX194" fmla="*/ 762524 w 12192572"/>
              <a:gd name="connsiteY194" fmla="*/ 4741221 h 6575753"/>
              <a:gd name="connsiteX195" fmla="*/ 1584261 w 12192572"/>
              <a:gd name="connsiteY195" fmla="*/ 4348396 h 6575753"/>
              <a:gd name="connsiteX196" fmla="*/ 1563613 w 12192572"/>
              <a:gd name="connsiteY196" fmla="*/ 4314469 h 6575753"/>
              <a:gd name="connsiteX197" fmla="*/ 5334384 w 12192572"/>
              <a:gd name="connsiteY197" fmla="*/ 4156113 h 6575753"/>
              <a:gd name="connsiteX198" fmla="*/ 5305776 w 12192572"/>
              <a:gd name="connsiteY198" fmla="*/ 4188419 h 6575753"/>
              <a:gd name="connsiteX199" fmla="*/ 6179483 w 12192572"/>
              <a:gd name="connsiteY199" fmla="*/ 4501129 h 6575753"/>
              <a:gd name="connsiteX200" fmla="*/ 6136471 w 12192572"/>
              <a:gd name="connsiteY200" fmla="*/ 4576480 h 6575753"/>
              <a:gd name="connsiteX201" fmla="*/ 6478025 w 12192572"/>
              <a:gd name="connsiteY201" fmla="*/ 4700623 h 6575753"/>
              <a:gd name="connsiteX202" fmla="*/ 6596069 w 12192572"/>
              <a:gd name="connsiteY202" fmla="*/ 4502146 h 6575753"/>
              <a:gd name="connsiteX203" fmla="*/ 6255024 w 12192572"/>
              <a:gd name="connsiteY203" fmla="*/ 4383148 h 6575753"/>
              <a:gd name="connsiteX204" fmla="*/ 6203816 w 12192572"/>
              <a:gd name="connsiteY204" fmla="*/ 4460595 h 6575753"/>
              <a:gd name="connsiteX205" fmla="*/ 6183041 w 12192572"/>
              <a:gd name="connsiteY205" fmla="*/ 4454877 h 6575753"/>
              <a:gd name="connsiteX206" fmla="*/ 5634941 w 12192572"/>
              <a:gd name="connsiteY206" fmla="*/ 4261482 h 6575753"/>
              <a:gd name="connsiteX207" fmla="*/ 5353997 w 12192572"/>
              <a:gd name="connsiteY207" fmla="*/ 4162180 h 6575753"/>
              <a:gd name="connsiteX208" fmla="*/ 5334384 w 12192572"/>
              <a:gd name="connsiteY208" fmla="*/ 4156113 h 6575753"/>
              <a:gd name="connsiteX209" fmla="*/ 1417614 w 12192572"/>
              <a:gd name="connsiteY209" fmla="*/ 4096931 h 6575753"/>
              <a:gd name="connsiteX210" fmla="*/ 169951 w 12192572"/>
              <a:gd name="connsiteY210" fmla="*/ 4492044 h 6575753"/>
              <a:gd name="connsiteX211" fmla="*/ 317920 w 12192572"/>
              <a:gd name="connsiteY211" fmla="*/ 4731373 h 6575753"/>
              <a:gd name="connsiteX212" fmla="*/ 646386 w 12192572"/>
              <a:gd name="connsiteY212" fmla="*/ 4594777 h 6575753"/>
              <a:gd name="connsiteX213" fmla="*/ 597592 w 12192572"/>
              <a:gd name="connsiteY213" fmla="*/ 4516949 h 6575753"/>
              <a:gd name="connsiteX214" fmla="*/ 1470346 w 12192572"/>
              <a:gd name="connsiteY214" fmla="*/ 4182002 h 6575753"/>
              <a:gd name="connsiteX215" fmla="*/ 1417614 w 12192572"/>
              <a:gd name="connsiteY215" fmla="*/ 4096931 h 6575753"/>
              <a:gd name="connsiteX216" fmla="*/ 1350777 w 12192572"/>
              <a:gd name="connsiteY216" fmla="*/ 3952521 h 6575753"/>
              <a:gd name="connsiteX217" fmla="*/ 39899 w 12192572"/>
              <a:gd name="connsiteY217" fmla="*/ 4206209 h 6575753"/>
              <a:gd name="connsiteX218" fmla="*/ 163280 w 12192572"/>
              <a:gd name="connsiteY218" fmla="*/ 4475398 h 6575753"/>
              <a:gd name="connsiteX219" fmla="*/ 1409228 w 12192572"/>
              <a:gd name="connsiteY219" fmla="*/ 4082001 h 6575753"/>
              <a:gd name="connsiteX220" fmla="*/ 1350777 w 12192572"/>
              <a:gd name="connsiteY220" fmla="*/ 3952521 h 6575753"/>
              <a:gd name="connsiteX221" fmla="*/ 5498344 w 12192572"/>
              <a:gd name="connsiteY221" fmla="*/ 3848771 h 6575753"/>
              <a:gd name="connsiteX222" fmla="*/ 5420389 w 12192572"/>
              <a:gd name="connsiteY222" fmla="*/ 3983906 h 6575753"/>
              <a:gd name="connsiteX223" fmla="*/ 6304706 w 12192572"/>
              <a:gd name="connsiteY223" fmla="*/ 4292105 h 6575753"/>
              <a:gd name="connsiteX224" fmla="*/ 6264299 w 12192572"/>
              <a:gd name="connsiteY224" fmla="*/ 4367773 h 6575753"/>
              <a:gd name="connsiteX225" fmla="*/ 6606108 w 12192572"/>
              <a:gd name="connsiteY225" fmla="*/ 4486771 h 6575753"/>
              <a:gd name="connsiteX226" fmla="*/ 6729488 w 12192572"/>
              <a:gd name="connsiteY226" fmla="*/ 4278700 h 6575753"/>
              <a:gd name="connsiteX227" fmla="*/ 5498344 w 12192572"/>
              <a:gd name="connsiteY227" fmla="*/ 3848771 h 6575753"/>
              <a:gd name="connsiteX228" fmla="*/ 5586123 w 12192572"/>
              <a:gd name="connsiteY228" fmla="*/ 3724271 h 6575753"/>
              <a:gd name="connsiteX229" fmla="*/ 5566642 w 12192572"/>
              <a:gd name="connsiteY229" fmla="*/ 3737906 h 6575753"/>
              <a:gd name="connsiteX230" fmla="*/ 5509526 w 12192572"/>
              <a:gd name="connsiteY230" fmla="*/ 3834413 h 6575753"/>
              <a:gd name="connsiteX231" fmla="*/ 6739654 w 12192572"/>
              <a:gd name="connsiteY231" fmla="*/ 4264151 h 6575753"/>
              <a:gd name="connsiteX232" fmla="*/ 6849566 w 12192572"/>
              <a:gd name="connsiteY232" fmla="*/ 4083844 h 6575753"/>
              <a:gd name="connsiteX233" fmla="*/ 6510236 w 12192572"/>
              <a:gd name="connsiteY233" fmla="*/ 3958112 h 6575753"/>
              <a:gd name="connsiteX234" fmla="*/ 6458139 w 12192572"/>
              <a:gd name="connsiteY234" fmla="*/ 4030857 h 6575753"/>
              <a:gd name="connsiteX235" fmla="*/ 6419003 w 12192572"/>
              <a:gd name="connsiteY235" fmla="*/ 4018468 h 6575753"/>
              <a:gd name="connsiteX236" fmla="*/ 5774967 w 12192572"/>
              <a:gd name="connsiteY236" fmla="*/ 3788161 h 6575753"/>
              <a:gd name="connsiteX237" fmla="*/ 5609273 w 12192572"/>
              <a:gd name="connsiteY237" fmla="*/ 3729265 h 6575753"/>
              <a:gd name="connsiteX238" fmla="*/ 5586123 w 12192572"/>
              <a:gd name="connsiteY238" fmla="*/ 3724271 h 6575753"/>
              <a:gd name="connsiteX239" fmla="*/ 5722279 w 12192572"/>
              <a:gd name="connsiteY239" fmla="*/ 3511126 h 6575753"/>
              <a:gd name="connsiteX240" fmla="*/ 5691866 w 12192572"/>
              <a:gd name="connsiteY240" fmla="*/ 3545210 h 6575753"/>
              <a:gd name="connsiteX241" fmla="*/ 6560491 w 12192572"/>
              <a:gd name="connsiteY241" fmla="*/ 3868085 h 6575753"/>
              <a:gd name="connsiteX242" fmla="*/ 6520592 w 12192572"/>
              <a:gd name="connsiteY242" fmla="*/ 3943499 h 6575753"/>
              <a:gd name="connsiteX243" fmla="*/ 6860304 w 12192572"/>
              <a:gd name="connsiteY243" fmla="*/ 4068786 h 6575753"/>
              <a:gd name="connsiteX244" fmla="*/ 6975934 w 12192572"/>
              <a:gd name="connsiteY244" fmla="*/ 3878505 h 6575753"/>
              <a:gd name="connsiteX245" fmla="*/ 6639145 w 12192572"/>
              <a:gd name="connsiteY245" fmla="*/ 3753154 h 6575753"/>
              <a:gd name="connsiteX246" fmla="*/ 6585587 w 12192572"/>
              <a:gd name="connsiteY246" fmla="*/ 3829457 h 6575753"/>
              <a:gd name="connsiteX247" fmla="*/ 6471417 w 12192572"/>
              <a:gd name="connsiteY247" fmla="*/ 3788097 h 6575753"/>
              <a:gd name="connsiteX248" fmla="*/ 5743519 w 12192572"/>
              <a:gd name="connsiteY248" fmla="*/ 3518145 h 6575753"/>
              <a:gd name="connsiteX249" fmla="*/ 5722279 w 12192572"/>
              <a:gd name="connsiteY249" fmla="*/ 3511126 h 6575753"/>
              <a:gd name="connsiteX250" fmla="*/ 5902606 w 12192572"/>
              <a:gd name="connsiteY250" fmla="*/ 3200988 h 6575753"/>
              <a:gd name="connsiteX251" fmla="*/ 5817153 w 12192572"/>
              <a:gd name="connsiteY251" fmla="*/ 3336758 h 6575753"/>
              <a:gd name="connsiteX252" fmla="*/ 6689717 w 12192572"/>
              <a:gd name="connsiteY252" fmla="*/ 3663890 h 6575753"/>
              <a:gd name="connsiteX253" fmla="*/ 6648929 w 12192572"/>
              <a:gd name="connsiteY253" fmla="*/ 3738287 h 6575753"/>
              <a:gd name="connsiteX254" fmla="*/ 6987115 w 12192572"/>
              <a:gd name="connsiteY254" fmla="*/ 3863892 h 6575753"/>
              <a:gd name="connsiteX255" fmla="*/ 7113356 w 12192572"/>
              <a:gd name="connsiteY255" fmla="*/ 3662429 h 6575753"/>
              <a:gd name="connsiteX256" fmla="*/ 5902606 w 12192572"/>
              <a:gd name="connsiteY256" fmla="*/ 3200988 h 6575753"/>
              <a:gd name="connsiteX257" fmla="*/ 5986469 w 12192572"/>
              <a:gd name="connsiteY257" fmla="*/ 3072397 h 6575753"/>
              <a:gd name="connsiteX258" fmla="*/ 5913660 w 12192572"/>
              <a:gd name="connsiteY258" fmla="*/ 3186756 h 6575753"/>
              <a:gd name="connsiteX259" fmla="*/ 7124030 w 12192572"/>
              <a:gd name="connsiteY259" fmla="*/ 3647880 h 6575753"/>
              <a:gd name="connsiteX260" fmla="*/ 7242900 w 12192572"/>
              <a:gd name="connsiteY260" fmla="*/ 3466683 h 6575753"/>
              <a:gd name="connsiteX261" fmla="*/ 6910241 w 12192572"/>
              <a:gd name="connsiteY261" fmla="*/ 3335170 h 6575753"/>
              <a:gd name="connsiteX262" fmla="*/ 6854077 w 12192572"/>
              <a:gd name="connsiteY262" fmla="*/ 3409313 h 6575753"/>
              <a:gd name="connsiteX263" fmla="*/ 5986469 w 12192572"/>
              <a:gd name="connsiteY263" fmla="*/ 3072397 h 6575753"/>
              <a:gd name="connsiteX264" fmla="*/ 6131642 w 12192572"/>
              <a:gd name="connsiteY264" fmla="*/ 2861594 h 6575753"/>
              <a:gd name="connsiteX265" fmla="*/ 6105530 w 12192572"/>
              <a:gd name="connsiteY265" fmla="*/ 2900540 h 6575753"/>
              <a:gd name="connsiteX266" fmla="*/ 6965197 w 12192572"/>
              <a:gd name="connsiteY266" fmla="*/ 3249400 h 6575753"/>
              <a:gd name="connsiteX267" fmla="*/ 6919135 w 12192572"/>
              <a:gd name="connsiteY267" fmla="*/ 3319477 h 6575753"/>
              <a:gd name="connsiteX268" fmla="*/ 7253383 w 12192572"/>
              <a:gd name="connsiteY268" fmla="*/ 3452134 h 6575753"/>
              <a:gd name="connsiteX269" fmla="*/ 7369394 w 12192572"/>
              <a:gd name="connsiteY269" fmla="*/ 3283390 h 6575753"/>
              <a:gd name="connsiteX270" fmla="*/ 7039721 w 12192572"/>
              <a:gd name="connsiteY270" fmla="*/ 3145396 h 6575753"/>
              <a:gd name="connsiteX271" fmla="*/ 6990483 w 12192572"/>
              <a:gd name="connsiteY271" fmla="*/ 3212170 h 6575753"/>
              <a:gd name="connsiteX272" fmla="*/ 6131642 w 12192572"/>
              <a:gd name="connsiteY272" fmla="*/ 2861594 h 6575753"/>
              <a:gd name="connsiteX273" fmla="*/ 6283423 w 12192572"/>
              <a:gd name="connsiteY273" fmla="*/ 2649394 h 6575753"/>
              <a:gd name="connsiteX274" fmla="*/ 6255913 w 12192572"/>
              <a:gd name="connsiteY274" fmla="*/ 2689546 h 6575753"/>
              <a:gd name="connsiteX275" fmla="*/ 7101030 w 12192572"/>
              <a:gd name="connsiteY275" fmla="*/ 3052511 h 6575753"/>
              <a:gd name="connsiteX276" fmla="*/ 7051093 w 12192572"/>
              <a:gd name="connsiteY276" fmla="*/ 3131419 h 6575753"/>
              <a:gd name="connsiteX277" fmla="*/ 7380766 w 12192572"/>
              <a:gd name="connsiteY277" fmla="*/ 3268841 h 6575753"/>
              <a:gd name="connsiteX278" fmla="*/ 7510882 w 12192572"/>
              <a:gd name="connsiteY278" fmla="*/ 3091584 h 6575753"/>
              <a:gd name="connsiteX279" fmla="*/ 7186863 w 12192572"/>
              <a:gd name="connsiteY279" fmla="*/ 2946347 h 6575753"/>
              <a:gd name="connsiteX280" fmla="*/ 7127651 w 12192572"/>
              <a:gd name="connsiteY280" fmla="*/ 3017504 h 6575753"/>
              <a:gd name="connsiteX281" fmla="*/ 6283423 w 12192572"/>
              <a:gd name="connsiteY281" fmla="*/ 2649394 h 6575753"/>
              <a:gd name="connsiteX282" fmla="*/ 6527390 w 12192572"/>
              <a:gd name="connsiteY282" fmla="*/ 2339797 h 6575753"/>
              <a:gd name="connsiteX283" fmla="*/ 6490477 w 12192572"/>
              <a:gd name="connsiteY283" fmla="*/ 2381411 h 6575753"/>
              <a:gd name="connsiteX284" fmla="*/ 6414047 w 12192572"/>
              <a:gd name="connsiteY284" fmla="*/ 2476965 h 6575753"/>
              <a:gd name="connsiteX285" fmla="*/ 7246775 w 12192572"/>
              <a:gd name="connsiteY285" fmla="*/ 2862738 h 6575753"/>
              <a:gd name="connsiteX286" fmla="*/ 7198554 w 12192572"/>
              <a:gd name="connsiteY286" fmla="*/ 2931544 h 6575753"/>
              <a:gd name="connsiteX287" fmla="*/ 7521429 w 12192572"/>
              <a:gd name="connsiteY287" fmla="*/ 3076844 h 6575753"/>
              <a:gd name="connsiteX288" fmla="*/ 7617999 w 12192572"/>
              <a:gd name="connsiteY288" fmla="*/ 2958609 h 6575753"/>
              <a:gd name="connsiteX289" fmla="*/ 7662091 w 12192572"/>
              <a:gd name="connsiteY289" fmla="*/ 2900603 h 6575753"/>
              <a:gd name="connsiteX290" fmla="*/ 6527390 w 12192572"/>
              <a:gd name="connsiteY290" fmla="*/ 2339797 h 6575753"/>
              <a:gd name="connsiteX291" fmla="*/ 6636921 w 12192572"/>
              <a:gd name="connsiteY291" fmla="*/ 2210507 h 6575753"/>
              <a:gd name="connsiteX292" fmla="*/ 6537682 w 12192572"/>
              <a:gd name="connsiteY292" fmla="*/ 2325121 h 6575753"/>
              <a:gd name="connsiteX293" fmla="*/ 7674543 w 12192572"/>
              <a:gd name="connsiteY293" fmla="*/ 2886944 h 6575753"/>
              <a:gd name="connsiteX294" fmla="*/ 7804977 w 12192572"/>
              <a:gd name="connsiteY294" fmla="*/ 2741199 h 6575753"/>
              <a:gd name="connsiteX295" fmla="*/ 7769462 w 12192572"/>
              <a:gd name="connsiteY295" fmla="*/ 2719534 h 6575753"/>
              <a:gd name="connsiteX296" fmla="*/ 7563487 w 12192572"/>
              <a:gd name="connsiteY296" fmla="*/ 2607017 h 6575753"/>
              <a:gd name="connsiteX297" fmla="*/ 7448811 w 12192572"/>
              <a:gd name="connsiteY297" fmla="*/ 2624679 h 6575753"/>
              <a:gd name="connsiteX298" fmla="*/ 7435468 w 12192572"/>
              <a:gd name="connsiteY298" fmla="*/ 2629508 h 6575753"/>
              <a:gd name="connsiteX299" fmla="*/ 6636921 w 12192572"/>
              <a:gd name="connsiteY299" fmla="*/ 2210507 h 6575753"/>
              <a:gd name="connsiteX300" fmla="*/ 12073829 w 12192572"/>
              <a:gd name="connsiteY300" fmla="*/ 2097799 h 6575753"/>
              <a:gd name="connsiteX301" fmla="*/ 11228393 w 12192572"/>
              <a:gd name="connsiteY301" fmla="*/ 2463178 h 6575753"/>
              <a:gd name="connsiteX302" fmla="*/ 11201011 w 12192572"/>
              <a:gd name="connsiteY302" fmla="*/ 2431412 h 6575753"/>
              <a:gd name="connsiteX303" fmla="*/ 11174517 w 12192572"/>
              <a:gd name="connsiteY303" fmla="*/ 2402313 h 6575753"/>
              <a:gd name="connsiteX304" fmla="*/ 10857678 w 12192572"/>
              <a:gd name="connsiteY304" fmla="*/ 2551997 h 6575753"/>
              <a:gd name="connsiteX305" fmla="*/ 10951644 w 12192572"/>
              <a:gd name="connsiteY305" fmla="*/ 2684527 h 6575753"/>
              <a:gd name="connsiteX306" fmla="*/ 12157184 w 12192572"/>
              <a:gd name="connsiteY306" fmla="*/ 2234777 h 6575753"/>
              <a:gd name="connsiteX307" fmla="*/ 12073829 w 12192572"/>
              <a:gd name="connsiteY307" fmla="*/ 2097799 h 6575753"/>
              <a:gd name="connsiteX308" fmla="*/ 6829824 w 12192572"/>
              <a:gd name="connsiteY308" fmla="*/ 2009600 h 6575753"/>
              <a:gd name="connsiteX309" fmla="*/ 6800392 w 12192572"/>
              <a:gd name="connsiteY309" fmla="*/ 2046528 h 6575753"/>
              <a:gd name="connsiteX310" fmla="*/ 7573526 w 12192572"/>
              <a:gd name="connsiteY310" fmla="*/ 2487829 h 6575753"/>
              <a:gd name="connsiteX311" fmla="*/ 7510692 w 12192572"/>
              <a:gd name="connsiteY311" fmla="*/ 2557906 h 6575753"/>
              <a:gd name="connsiteX312" fmla="*/ 7818700 w 12192572"/>
              <a:gd name="connsiteY312" fmla="*/ 2726205 h 6575753"/>
              <a:gd name="connsiteX313" fmla="*/ 7966351 w 12192572"/>
              <a:gd name="connsiteY313" fmla="*/ 2573789 h 6575753"/>
              <a:gd name="connsiteX314" fmla="*/ 7671113 w 12192572"/>
              <a:gd name="connsiteY314" fmla="*/ 2395579 h 6575753"/>
              <a:gd name="connsiteX315" fmla="*/ 7606055 w 12192572"/>
              <a:gd name="connsiteY315" fmla="*/ 2456825 h 6575753"/>
              <a:gd name="connsiteX316" fmla="*/ 7553386 w 12192572"/>
              <a:gd name="connsiteY316" fmla="*/ 2427536 h 6575753"/>
              <a:gd name="connsiteX317" fmla="*/ 6870977 w 12192572"/>
              <a:gd name="connsiteY317" fmla="*/ 2025943 h 6575753"/>
              <a:gd name="connsiteX318" fmla="*/ 6829824 w 12192572"/>
              <a:gd name="connsiteY318" fmla="*/ 2009600 h 6575753"/>
              <a:gd name="connsiteX319" fmla="*/ 11810738 w 12192572"/>
              <a:gd name="connsiteY319" fmla="*/ 1777148 h 6575753"/>
              <a:gd name="connsiteX320" fmla="*/ 10727753 w 12192572"/>
              <a:gd name="connsiteY320" fmla="*/ 2405363 h 6575753"/>
              <a:gd name="connsiteX321" fmla="*/ 10845734 w 12192572"/>
              <a:gd name="connsiteY321" fmla="*/ 2537830 h 6575753"/>
              <a:gd name="connsiteX322" fmla="*/ 11162700 w 12192572"/>
              <a:gd name="connsiteY322" fmla="*/ 2387955 h 6575753"/>
              <a:gd name="connsiteX323" fmla="*/ 11113717 w 12192572"/>
              <a:gd name="connsiteY323" fmla="*/ 2319022 h 6575753"/>
              <a:gd name="connsiteX324" fmla="*/ 11921158 w 12192572"/>
              <a:gd name="connsiteY324" fmla="*/ 1906374 h 6575753"/>
              <a:gd name="connsiteX325" fmla="*/ 11852034 w 12192572"/>
              <a:gd name="connsiteY325" fmla="*/ 1828355 h 6575753"/>
              <a:gd name="connsiteX326" fmla="*/ 11810738 w 12192572"/>
              <a:gd name="connsiteY326" fmla="*/ 1777148 h 6575753"/>
              <a:gd name="connsiteX327" fmla="*/ 7134830 w 12192572"/>
              <a:gd name="connsiteY327" fmla="*/ 1725051 h 6575753"/>
              <a:gd name="connsiteX328" fmla="*/ 7003888 w 12192572"/>
              <a:gd name="connsiteY328" fmla="*/ 1839410 h 6575753"/>
              <a:gd name="connsiteX329" fmla="*/ 7750593 w 12192572"/>
              <a:gd name="connsiteY329" fmla="*/ 2322961 h 6575753"/>
              <a:gd name="connsiteX330" fmla="*/ 7682040 w 12192572"/>
              <a:gd name="connsiteY330" fmla="*/ 2377345 h 6575753"/>
              <a:gd name="connsiteX331" fmla="*/ 7980074 w 12192572"/>
              <a:gd name="connsiteY331" fmla="*/ 2561718 h 6575753"/>
              <a:gd name="connsiteX332" fmla="*/ 8129186 w 12192572"/>
              <a:gd name="connsiteY332" fmla="*/ 2427536 h 6575753"/>
              <a:gd name="connsiteX333" fmla="*/ 7134830 w 12192572"/>
              <a:gd name="connsiteY333" fmla="*/ 1725051 h 6575753"/>
              <a:gd name="connsiteX334" fmla="*/ 11651778 w 12192572"/>
              <a:gd name="connsiteY334" fmla="*/ 1631466 h 6575753"/>
              <a:gd name="connsiteX335" fmla="*/ 10915112 w 12192572"/>
              <a:gd name="connsiteY335" fmla="*/ 2121179 h 6575753"/>
              <a:gd name="connsiteX336" fmla="*/ 10848910 w 12192572"/>
              <a:gd name="connsiteY336" fmla="*/ 2068828 h 6575753"/>
              <a:gd name="connsiteX337" fmla="*/ 10574638 w 12192572"/>
              <a:gd name="connsiteY337" fmla="*/ 2265654 h 6575753"/>
              <a:gd name="connsiteX338" fmla="*/ 10714601 w 12192572"/>
              <a:gd name="connsiteY338" fmla="*/ 2392085 h 6575753"/>
              <a:gd name="connsiteX339" fmla="*/ 11793774 w 12192572"/>
              <a:gd name="connsiteY339" fmla="*/ 1766093 h 6575753"/>
              <a:gd name="connsiteX340" fmla="*/ 11651778 w 12192572"/>
              <a:gd name="connsiteY340" fmla="*/ 1631466 h 6575753"/>
              <a:gd name="connsiteX341" fmla="*/ 7282925 w 12192572"/>
              <a:gd name="connsiteY341" fmla="*/ 1606816 h 6575753"/>
              <a:gd name="connsiteX342" fmla="*/ 7149633 w 12192572"/>
              <a:gd name="connsiteY342" fmla="*/ 1712789 h 6575753"/>
              <a:gd name="connsiteX343" fmla="*/ 8143736 w 12192572"/>
              <a:gd name="connsiteY343" fmla="*/ 2415084 h 6575753"/>
              <a:gd name="connsiteX344" fmla="*/ 8300598 w 12192572"/>
              <a:gd name="connsiteY344" fmla="*/ 2293862 h 6575753"/>
              <a:gd name="connsiteX345" fmla="*/ 8045513 w 12192572"/>
              <a:gd name="connsiteY345" fmla="*/ 2083504 h 6575753"/>
              <a:gd name="connsiteX346" fmla="*/ 7968194 w 12192572"/>
              <a:gd name="connsiteY346" fmla="*/ 2137698 h 6575753"/>
              <a:gd name="connsiteX347" fmla="*/ 7282925 w 12192572"/>
              <a:gd name="connsiteY347" fmla="*/ 1606816 h 6575753"/>
              <a:gd name="connsiteX348" fmla="*/ 11399679 w 12192572"/>
              <a:gd name="connsiteY348" fmla="*/ 1427779 h 6575753"/>
              <a:gd name="connsiteX349" fmla="*/ 10731120 w 12192572"/>
              <a:gd name="connsiteY349" fmla="*/ 1973592 h 6575753"/>
              <a:gd name="connsiteX350" fmla="*/ 10651641 w 12192572"/>
              <a:gd name="connsiteY350" fmla="*/ 1921177 h 6575753"/>
              <a:gd name="connsiteX351" fmla="*/ 10406212 w 12192572"/>
              <a:gd name="connsiteY351" fmla="*/ 2139541 h 6575753"/>
              <a:gd name="connsiteX352" fmla="*/ 10558945 w 12192572"/>
              <a:gd name="connsiteY352" fmla="*/ 2253328 h 6575753"/>
              <a:gd name="connsiteX353" fmla="*/ 10832773 w 12192572"/>
              <a:gd name="connsiteY353" fmla="*/ 2057392 h 6575753"/>
              <a:gd name="connsiteX354" fmla="*/ 10766254 w 12192572"/>
              <a:gd name="connsiteY354" fmla="*/ 1997290 h 6575753"/>
              <a:gd name="connsiteX355" fmla="*/ 11449807 w 12192572"/>
              <a:gd name="connsiteY355" fmla="*/ 1468377 h 6575753"/>
              <a:gd name="connsiteX356" fmla="*/ 11399679 w 12192572"/>
              <a:gd name="connsiteY356" fmla="*/ 1427779 h 6575753"/>
              <a:gd name="connsiteX357" fmla="*/ 7554911 w 12192572"/>
              <a:gd name="connsiteY357" fmla="*/ 1417932 h 6575753"/>
              <a:gd name="connsiteX358" fmla="*/ 7492648 w 12192572"/>
              <a:gd name="connsiteY358" fmla="*/ 1459292 h 6575753"/>
              <a:gd name="connsiteX359" fmla="*/ 8131981 w 12192572"/>
              <a:gd name="connsiteY359" fmla="*/ 2021496 h 6575753"/>
              <a:gd name="connsiteX360" fmla="*/ 8060825 w 12192572"/>
              <a:gd name="connsiteY360" fmla="*/ 2071687 h 6575753"/>
              <a:gd name="connsiteX361" fmla="*/ 8317308 w 12192572"/>
              <a:gd name="connsiteY361" fmla="*/ 2282299 h 6575753"/>
              <a:gd name="connsiteX362" fmla="*/ 8480714 w 12192572"/>
              <a:gd name="connsiteY362" fmla="*/ 2174801 h 6575753"/>
              <a:gd name="connsiteX363" fmla="*/ 8255109 w 12192572"/>
              <a:gd name="connsiteY363" fmla="*/ 1944621 h 6575753"/>
              <a:gd name="connsiteX364" fmla="*/ 8175819 w 12192572"/>
              <a:gd name="connsiteY364" fmla="*/ 1991254 h 6575753"/>
              <a:gd name="connsiteX365" fmla="*/ 7554911 w 12192572"/>
              <a:gd name="connsiteY365" fmla="*/ 1417932 h 6575753"/>
              <a:gd name="connsiteX366" fmla="*/ 7841000 w 12192572"/>
              <a:gd name="connsiteY366" fmla="*/ 1250903 h 6575753"/>
              <a:gd name="connsiteX367" fmla="*/ 7786934 w 12192572"/>
              <a:gd name="connsiteY367" fmla="*/ 1281653 h 6575753"/>
              <a:gd name="connsiteX368" fmla="*/ 7820416 w 12192572"/>
              <a:gd name="connsiteY368" fmla="*/ 1320853 h 6575753"/>
              <a:gd name="connsiteX369" fmla="*/ 8328553 w 12192572"/>
              <a:gd name="connsiteY369" fmla="*/ 1862409 h 6575753"/>
              <a:gd name="connsiteX370" fmla="*/ 8347740 w 12192572"/>
              <a:gd name="connsiteY370" fmla="*/ 1890364 h 6575753"/>
              <a:gd name="connsiteX371" fmla="*/ 8284715 w 12192572"/>
              <a:gd name="connsiteY371" fmla="*/ 1929564 h 6575753"/>
              <a:gd name="connsiteX372" fmla="*/ 8507525 w 12192572"/>
              <a:gd name="connsiteY372" fmla="*/ 2159172 h 6575753"/>
              <a:gd name="connsiteX373" fmla="*/ 8677540 w 12192572"/>
              <a:gd name="connsiteY373" fmla="*/ 2068574 h 6575753"/>
              <a:gd name="connsiteX374" fmla="*/ 8477792 w 12192572"/>
              <a:gd name="connsiteY374" fmla="*/ 1824480 h 6575753"/>
              <a:gd name="connsiteX375" fmla="*/ 8389672 w 12192572"/>
              <a:gd name="connsiteY375" fmla="*/ 1865459 h 6575753"/>
              <a:gd name="connsiteX376" fmla="*/ 7841000 w 12192572"/>
              <a:gd name="connsiteY376" fmla="*/ 1250903 h 6575753"/>
              <a:gd name="connsiteX377" fmla="*/ 10991923 w 12192572"/>
              <a:gd name="connsiteY377" fmla="*/ 1180381 h 6575753"/>
              <a:gd name="connsiteX378" fmla="*/ 10233085 w 12192572"/>
              <a:gd name="connsiteY378" fmla="*/ 2035727 h 6575753"/>
              <a:gd name="connsiteX379" fmla="*/ 10389376 w 12192572"/>
              <a:gd name="connsiteY379" fmla="*/ 2128676 h 6575753"/>
              <a:gd name="connsiteX380" fmla="*/ 10634233 w 12192572"/>
              <a:gd name="connsiteY380" fmla="*/ 1910567 h 6575753"/>
              <a:gd name="connsiteX381" fmla="*/ 10567141 w 12192572"/>
              <a:gd name="connsiteY381" fmla="*/ 1863362 h 6575753"/>
              <a:gd name="connsiteX382" fmla="*/ 11172485 w 12192572"/>
              <a:gd name="connsiteY382" fmla="*/ 1279874 h 6575753"/>
              <a:gd name="connsiteX383" fmla="*/ 11084174 w 12192572"/>
              <a:gd name="connsiteY383" fmla="*/ 1227523 h 6575753"/>
              <a:gd name="connsiteX384" fmla="*/ 10991923 w 12192572"/>
              <a:gd name="connsiteY384" fmla="*/ 1180381 h 6575753"/>
              <a:gd name="connsiteX385" fmla="*/ 10785441 w 12192572"/>
              <a:gd name="connsiteY385" fmla="*/ 1080063 h 6575753"/>
              <a:gd name="connsiteX386" fmla="*/ 10304241 w 12192572"/>
              <a:gd name="connsiteY386" fmla="*/ 1727465 h 6575753"/>
              <a:gd name="connsiteX387" fmla="*/ 10222030 w 12192572"/>
              <a:gd name="connsiteY387" fmla="*/ 1695508 h 6575753"/>
              <a:gd name="connsiteX388" fmla="*/ 10052587 w 12192572"/>
              <a:gd name="connsiteY388" fmla="*/ 1951483 h 6575753"/>
              <a:gd name="connsiteX389" fmla="*/ 10215104 w 12192572"/>
              <a:gd name="connsiteY389" fmla="*/ 2026325 h 6575753"/>
              <a:gd name="connsiteX390" fmla="*/ 10976040 w 12192572"/>
              <a:gd name="connsiteY390" fmla="*/ 1168374 h 6575753"/>
              <a:gd name="connsiteX391" fmla="*/ 10785441 w 12192572"/>
              <a:gd name="connsiteY391" fmla="*/ 1080063 h 6575753"/>
              <a:gd name="connsiteX392" fmla="*/ 8287320 w 12192572"/>
              <a:gd name="connsiteY392" fmla="*/ 1047470 h 6575753"/>
              <a:gd name="connsiteX393" fmla="*/ 8088652 w 12192572"/>
              <a:gd name="connsiteY393" fmla="*/ 1131334 h 6575753"/>
              <a:gd name="connsiteX394" fmla="*/ 8576078 w 12192572"/>
              <a:gd name="connsiteY394" fmla="*/ 1776004 h 6575753"/>
              <a:gd name="connsiteX395" fmla="*/ 8498313 w 12192572"/>
              <a:gd name="connsiteY395" fmla="*/ 1817555 h 6575753"/>
              <a:gd name="connsiteX396" fmla="*/ 8696219 w 12192572"/>
              <a:gd name="connsiteY396" fmla="*/ 2059425 h 6575753"/>
              <a:gd name="connsiteX397" fmla="*/ 8883705 w 12192572"/>
              <a:gd name="connsiteY397" fmla="*/ 1977277 h 6575753"/>
              <a:gd name="connsiteX398" fmla="*/ 8287320 w 12192572"/>
              <a:gd name="connsiteY398" fmla="*/ 1047470 h 6575753"/>
              <a:gd name="connsiteX399" fmla="*/ 8503777 w 12192572"/>
              <a:gd name="connsiteY399" fmla="*/ 970976 h 6575753"/>
              <a:gd name="connsiteX400" fmla="*/ 8307015 w 12192572"/>
              <a:gd name="connsiteY400" fmla="*/ 1040545 h 6575753"/>
              <a:gd name="connsiteX401" fmla="*/ 8904417 w 12192572"/>
              <a:gd name="connsiteY401" fmla="*/ 1971368 h 6575753"/>
              <a:gd name="connsiteX402" fmla="*/ 9100924 w 12192572"/>
              <a:gd name="connsiteY402" fmla="*/ 1905612 h 6575753"/>
              <a:gd name="connsiteX403" fmla="*/ 8973795 w 12192572"/>
              <a:gd name="connsiteY403" fmla="*/ 1637566 h 6575753"/>
              <a:gd name="connsiteX404" fmla="*/ 8876144 w 12192572"/>
              <a:gd name="connsiteY404" fmla="*/ 1662852 h 6575753"/>
              <a:gd name="connsiteX405" fmla="*/ 8503777 w 12192572"/>
              <a:gd name="connsiteY405" fmla="*/ 970976 h 6575753"/>
              <a:gd name="connsiteX406" fmla="*/ 10422921 w 12192572"/>
              <a:gd name="connsiteY406" fmla="*/ 944356 h 6575753"/>
              <a:gd name="connsiteX407" fmla="*/ 10065421 w 12192572"/>
              <a:gd name="connsiteY407" fmla="*/ 1636930 h 6575753"/>
              <a:gd name="connsiteX408" fmla="*/ 9970248 w 12192572"/>
              <a:gd name="connsiteY408" fmla="*/ 1615011 h 6575753"/>
              <a:gd name="connsiteX409" fmla="*/ 9855316 w 12192572"/>
              <a:gd name="connsiteY409" fmla="*/ 1886806 h 6575753"/>
              <a:gd name="connsiteX410" fmla="*/ 10032383 w 12192572"/>
              <a:gd name="connsiteY410" fmla="*/ 1943477 h 6575753"/>
              <a:gd name="connsiteX411" fmla="*/ 10202144 w 12192572"/>
              <a:gd name="connsiteY411" fmla="*/ 1688392 h 6575753"/>
              <a:gd name="connsiteX412" fmla="*/ 10115294 w 12192572"/>
              <a:gd name="connsiteY412" fmla="*/ 1653385 h 6575753"/>
              <a:gd name="connsiteX413" fmla="*/ 10508818 w 12192572"/>
              <a:gd name="connsiteY413" fmla="*/ 972056 h 6575753"/>
              <a:gd name="connsiteX414" fmla="*/ 10422921 w 12192572"/>
              <a:gd name="connsiteY414" fmla="*/ 944356 h 6575753"/>
              <a:gd name="connsiteX415" fmla="*/ 8852955 w 12192572"/>
              <a:gd name="connsiteY415" fmla="*/ 878282 h 6575753"/>
              <a:gd name="connsiteX416" fmla="*/ 8781798 w 12192572"/>
              <a:gd name="connsiteY416" fmla="*/ 896134 h 6575753"/>
              <a:gd name="connsiteX417" fmla="*/ 9081293 w 12192572"/>
              <a:gd name="connsiteY417" fmla="*/ 1603385 h 6575753"/>
              <a:gd name="connsiteX418" fmla="*/ 8994634 w 12192572"/>
              <a:gd name="connsiteY418" fmla="*/ 1633245 h 6575753"/>
              <a:gd name="connsiteX419" fmla="*/ 9122717 w 12192572"/>
              <a:gd name="connsiteY419" fmla="*/ 1900529 h 6575753"/>
              <a:gd name="connsiteX420" fmla="*/ 9295781 w 12192572"/>
              <a:gd name="connsiteY420" fmla="*/ 1858534 h 6575753"/>
              <a:gd name="connsiteX421" fmla="*/ 9216110 w 12192572"/>
              <a:gd name="connsiteY421" fmla="*/ 1579496 h 6575753"/>
              <a:gd name="connsiteX422" fmla="*/ 9126084 w 12192572"/>
              <a:gd name="connsiteY422" fmla="*/ 1594871 h 6575753"/>
              <a:gd name="connsiteX423" fmla="*/ 8852955 w 12192572"/>
              <a:gd name="connsiteY423" fmla="*/ 878282 h 6575753"/>
              <a:gd name="connsiteX424" fmla="*/ 10039245 w 12192572"/>
              <a:gd name="connsiteY424" fmla="*/ 852487 h 6575753"/>
              <a:gd name="connsiteX425" fmla="*/ 9826282 w 12192572"/>
              <a:gd name="connsiteY425" fmla="*/ 1579877 h 6575753"/>
              <a:gd name="connsiteX426" fmla="*/ 9729966 w 12192572"/>
              <a:gd name="connsiteY426" fmla="*/ 1566853 h 6575753"/>
              <a:gd name="connsiteX427" fmla="*/ 9673104 w 12192572"/>
              <a:gd name="connsiteY427" fmla="*/ 1851418 h 6575753"/>
              <a:gd name="connsiteX428" fmla="*/ 9834096 w 12192572"/>
              <a:gd name="connsiteY428" fmla="*/ 1881596 h 6575753"/>
              <a:gd name="connsiteX429" fmla="*/ 9948964 w 12192572"/>
              <a:gd name="connsiteY429" fmla="*/ 1610437 h 6575753"/>
              <a:gd name="connsiteX430" fmla="*/ 9869611 w 12192572"/>
              <a:gd name="connsiteY430" fmla="*/ 1585087 h 6575753"/>
              <a:gd name="connsiteX431" fmla="*/ 10117327 w 12192572"/>
              <a:gd name="connsiteY431" fmla="*/ 866210 h 6575753"/>
              <a:gd name="connsiteX432" fmla="*/ 10039245 w 12192572"/>
              <a:gd name="connsiteY432" fmla="*/ 852487 h 6575753"/>
              <a:gd name="connsiteX433" fmla="*/ 9441335 w 12192572"/>
              <a:gd name="connsiteY433" fmla="*/ 805282 h 6575753"/>
              <a:gd name="connsiteX434" fmla="*/ 9179134 w 12192572"/>
              <a:gd name="connsiteY434" fmla="*/ 821991 h 6575753"/>
              <a:gd name="connsiteX435" fmla="*/ 9322909 w 12192572"/>
              <a:gd name="connsiteY435" fmla="*/ 1561898 h 6575753"/>
              <a:gd name="connsiteX436" fmla="*/ 9238219 w 12192572"/>
              <a:gd name="connsiteY436" fmla="*/ 1574350 h 6575753"/>
              <a:gd name="connsiteX437" fmla="*/ 9317128 w 12192572"/>
              <a:gd name="connsiteY437" fmla="*/ 1855293 h 6575753"/>
              <a:gd name="connsiteX438" fmla="*/ 9474816 w 12192572"/>
              <a:gd name="connsiteY438" fmla="*/ 1841697 h 6575753"/>
              <a:gd name="connsiteX439" fmla="*/ 9441335 w 12192572"/>
              <a:gd name="connsiteY439" fmla="*/ 805282 h 6575753"/>
              <a:gd name="connsiteX440" fmla="*/ 9463445 w 12192572"/>
              <a:gd name="connsiteY440" fmla="*/ 802169 h 6575753"/>
              <a:gd name="connsiteX441" fmla="*/ 9497307 w 12192572"/>
              <a:gd name="connsiteY441" fmla="*/ 1841570 h 6575753"/>
              <a:gd name="connsiteX442" fmla="*/ 9649914 w 12192572"/>
              <a:gd name="connsiteY442" fmla="*/ 1849575 h 6575753"/>
              <a:gd name="connsiteX443" fmla="*/ 9708555 w 12192572"/>
              <a:gd name="connsiteY443" fmla="*/ 1566980 h 6575753"/>
              <a:gd name="connsiteX444" fmla="*/ 9624692 w 12192572"/>
              <a:gd name="connsiteY444" fmla="*/ 1553575 h 6575753"/>
              <a:gd name="connsiteX445" fmla="*/ 9714972 w 12192572"/>
              <a:gd name="connsiteY445" fmla="*/ 813795 h 6575753"/>
              <a:gd name="connsiteX446" fmla="*/ 9463445 w 12192572"/>
              <a:gd name="connsiteY446" fmla="*/ 802169 h 6575753"/>
              <a:gd name="connsiteX447" fmla="*/ 0 w 12192572"/>
              <a:gd name="connsiteY447" fmla="*/ 0 h 6575753"/>
              <a:gd name="connsiteX448" fmla="*/ 12188442 w 12192572"/>
              <a:gd name="connsiteY448" fmla="*/ 0 h 6575753"/>
              <a:gd name="connsiteX449" fmla="*/ 12192382 w 12192572"/>
              <a:gd name="connsiteY449" fmla="*/ 53368 h 6575753"/>
              <a:gd name="connsiteX450" fmla="*/ 12192572 w 12192572"/>
              <a:gd name="connsiteY450" fmla="*/ 2180202 h 6575753"/>
              <a:gd name="connsiteX451" fmla="*/ 12192572 w 12192572"/>
              <a:gd name="connsiteY451" fmla="*/ 2239986 h 6575753"/>
              <a:gd name="connsiteX452" fmla="*/ 10942177 w 12192572"/>
              <a:gd name="connsiteY452" fmla="*/ 2706256 h 6575753"/>
              <a:gd name="connsiteX453" fmla="*/ 10907678 w 12192572"/>
              <a:gd name="connsiteY453" fmla="*/ 2658034 h 6575753"/>
              <a:gd name="connsiteX454" fmla="*/ 10340010 w 12192572"/>
              <a:gd name="connsiteY454" fmla="*/ 2120608 h 6575753"/>
              <a:gd name="connsiteX455" fmla="*/ 9797565 w 12192572"/>
              <a:gd name="connsiteY455" fmla="*/ 1892143 h 6575753"/>
              <a:gd name="connsiteX456" fmla="*/ 9125384 w 12192572"/>
              <a:gd name="connsiteY456" fmla="*/ 1917810 h 6575753"/>
              <a:gd name="connsiteX457" fmla="*/ 8115590 w 12192572"/>
              <a:gd name="connsiteY457" fmla="*/ 2466736 h 6575753"/>
              <a:gd name="connsiteX458" fmla="*/ 7500717 w 12192572"/>
              <a:gd name="connsiteY458" fmla="*/ 3140631 h 6575753"/>
              <a:gd name="connsiteX459" fmla="*/ 7011258 w 12192572"/>
              <a:gd name="connsiteY459" fmla="*/ 3864654 h 6575753"/>
              <a:gd name="connsiteX460" fmla="*/ 6526881 w 12192572"/>
              <a:gd name="connsiteY460" fmla="*/ 4661232 h 6575753"/>
              <a:gd name="connsiteX461" fmla="*/ 5752859 w 12192572"/>
              <a:gd name="connsiteY461" fmla="*/ 5701650 h 6575753"/>
              <a:gd name="connsiteX462" fmla="*/ 4779150 w 12192572"/>
              <a:gd name="connsiteY462" fmla="*/ 6377325 h 6575753"/>
              <a:gd name="connsiteX463" fmla="*/ 4186322 w 12192572"/>
              <a:gd name="connsiteY463" fmla="*/ 6539017 h 6575753"/>
              <a:gd name="connsiteX464" fmla="*/ 3654678 w 12192572"/>
              <a:gd name="connsiteY464" fmla="*/ 6574341 h 6575753"/>
              <a:gd name="connsiteX465" fmla="*/ 2896219 w 12192572"/>
              <a:gd name="connsiteY465" fmla="*/ 6463603 h 6575753"/>
              <a:gd name="connsiteX466" fmla="*/ 1473714 w 12192572"/>
              <a:gd name="connsiteY466" fmla="*/ 5830241 h 6575753"/>
              <a:gd name="connsiteX467" fmla="*/ 612141 w 12192572"/>
              <a:gd name="connsiteY467" fmla="*/ 5125215 h 6575753"/>
              <a:gd name="connsiteX468" fmla="*/ 144538 w 12192572"/>
              <a:gd name="connsiteY468" fmla="*/ 4489884 h 6575753"/>
              <a:gd name="connsiteX469" fmla="*/ 26176 w 12192572"/>
              <a:gd name="connsiteY469" fmla="*/ 4227874 h 6575753"/>
              <a:gd name="connsiteX470" fmla="*/ 191 w 12192572"/>
              <a:gd name="connsiteY470" fmla="*/ 4195471 h 6575753"/>
              <a:gd name="connsiteX471" fmla="*/ 0 w 12192572"/>
              <a:gd name="connsiteY471" fmla="*/ 0 h 65757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</a:cxnLst>
            <a:rect l="l" t="t" r="r" b="b"/>
            <a:pathLst>
              <a:path w="12192572" h="6575753">
                <a:moveTo>
                  <a:pt x="3673737" y="5517849"/>
                </a:moveTo>
                <a:cubicBezTo>
                  <a:pt x="3669036" y="5525791"/>
                  <a:pt x="3661222" y="5533351"/>
                  <a:pt x="3660078" y="5541801"/>
                </a:cubicBezTo>
                <a:cubicBezTo>
                  <a:pt x="3653534" y="5588562"/>
                  <a:pt x="3648324" y="5635576"/>
                  <a:pt x="3643242" y="5682527"/>
                </a:cubicBezTo>
                <a:cubicBezTo>
                  <a:pt x="3627930" y="5823570"/>
                  <a:pt x="3613317" y="5964678"/>
                  <a:pt x="3597498" y="6105594"/>
                </a:cubicBezTo>
                <a:cubicBezTo>
                  <a:pt x="3591716" y="6156929"/>
                  <a:pt x="3583203" y="6208009"/>
                  <a:pt x="3575452" y="6262457"/>
                </a:cubicBezTo>
                <a:cubicBezTo>
                  <a:pt x="3530724" y="6259281"/>
                  <a:pt x="3489174" y="6256358"/>
                  <a:pt x="3443112" y="6253118"/>
                </a:cubicBezTo>
                <a:cubicBezTo>
                  <a:pt x="3424053" y="6348862"/>
                  <a:pt x="3405819" y="6440604"/>
                  <a:pt x="3386631" y="6537047"/>
                </a:cubicBezTo>
                <a:cubicBezTo>
                  <a:pt x="3524816" y="6551406"/>
                  <a:pt x="3656774" y="6563096"/>
                  <a:pt x="3792608" y="6555662"/>
                </a:cubicBezTo>
                <a:cubicBezTo>
                  <a:pt x="3787335" y="6456487"/>
                  <a:pt x="3782316" y="6362903"/>
                  <a:pt x="3777042" y="6264681"/>
                </a:cubicBezTo>
                <a:cubicBezTo>
                  <a:pt x="3730981" y="6264681"/>
                  <a:pt x="3690828" y="6264681"/>
                  <a:pt x="3645465" y="6264681"/>
                </a:cubicBezTo>
                <a:cubicBezTo>
                  <a:pt x="3659061" y="6014170"/>
                  <a:pt x="3672340" y="5768869"/>
                  <a:pt x="3685682" y="5523631"/>
                </a:cubicBezTo>
                <a:cubicBezTo>
                  <a:pt x="3681679" y="5521725"/>
                  <a:pt x="3677676" y="5519755"/>
                  <a:pt x="3673737" y="5517849"/>
                </a:cubicBezTo>
                <a:close/>
                <a:moveTo>
                  <a:pt x="3913257" y="5506477"/>
                </a:moveTo>
                <a:cubicBezTo>
                  <a:pt x="3886319" y="5511432"/>
                  <a:pt x="3861922" y="5515943"/>
                  <a:pt x="3835366" y="5520899"/>
                </a:cubicBezTo>
                <a:cubicBezTo>
                  <a:pt x="3864654" y="5770012"/>
                  <a:pt x="3899090" y="6012709"/>
                  <a:pt x="3927235" y="6260297"/>
                </a:cubicBezTo>
                <a:cubicBezTo>
                  <a:pt x="3881872" y="6262902"/>
                  <a:pt x="3843688" y="6265062"/>
                  <a:pt x="3800613" y="6267476"/>
                </a:cubicBezTo>
                <a:cubicBezTo>
                  <a:pt x="3805569" y="6365698"/>
                  <a:pt x="3810206" y="6458139"/>
                  <a:pt x="3814971" y="6553820"/>
                </a:cubicBezTo>
                <a:cubicBezTo>
                  <a:pt x="3907920" y="6561698"/>
                  <a:pt x="4161608" y="6533362"/>
                  <a:pt x="4216946" y="6508775"/>
                </a:cubicBezTo>
                <a:cubicBezTo>
                  <a:pt x="4116309" y="6176560"/>
                  <a:pt x="4015545" y="5843901"/>
                  <a:pt x="3913257" y="5506477"/>
                </a:cubicBezTo>
                <a:close/>
                <a:moveTo>
                  <a:pt x="4030857" y="5482842"/>
                </a:moveTo>
                <a:cubicBezTo>
                  <a:pt x="3996930" y="5490911"/>
                  <a:pt x="3969166" y="5497582"/>
                  <a:pt x="3935303" y="5505651"/>
                </a:cubicBezTo>
                <a:cubicBezTo>
                  <a:pt x="4037592" y="5843266"/>
                  <a:pt x="4138609" y="6176688"/>
                  <a:pt x="4240262" y="6512269"/>
                </a:cubicBezTo>
                <a:cubicBezTo>
                  <a:pt x="4378065" y="6488000"/>
                  <a:pt x="4508499" y="6457948"/>
                  <a:pt x="4637662" y="6410108"/>
                </a:cubicBezTo>
                <a:cubicBezTo>
                  <a:pt x="4584294" y="6320272"/>
                  <a:pt x="4533849" y="6235328"/>
                  <a:pt x="4482641" y="6149178"/>
                </a:cubicBezTo>
                <a:cubicBezTo>
                  <a:pt x="4442361" y="6160677"/>
                  <a:pt x="4405448" y="6171287"/>
                  <a:pt x="4365994" y="6182532"/>
                </a:cubicBezTo>
                <a:cubicBezTo>
                  <a:pt x="4253413" y="5947460"/>
                  <a:pt x="4142230" y="5715374"/>
                  <a:pt x="4030857" y="5482842"/>
                </a:cubicBezTo>
                <a:close/>
                <a:moveTo>
                  <a:pt x="3378563" y="5477379"/>
                </a:moveTo>
                <a:cubicBezTo>
                  <a:pt x="3249400" y="5810229"/>
                  <a:pt x="3122588" y="6136916"/>
                  <a:pt x="2993679" y="6469067"/>
                </a:cubicBezTo>
                <a:cubicBezTo>
                  <a:pt x="3119602" y="6496450"/>
                  <a:pt x="3238663" y="6520528"/>
                  <a:pt x="3366301" y="6533172"/>
                </a:cubicBezTo>
                <a:cubicBezTo>
                  <a:pt x="3384344" y="6437427"/>
                  <a:pt x="3401943" y="6344224"/>
                  <a:pt x="3419732" y="6249877"/>
                </a:cubicBezTo>
                <a:cubicBezTo>
                  <a:pt x="3377800" y="6243016"/>
                  <a:pt x="3341968" y="6237108"/>
                  <a:pt x="3305246" y="6231135"/>
                </a:cubicBezTo>
                <a:cubicBezTo>
                  <a:pt x="3369922" y="5984945"/>
                  <a:pt x="3432947" y="5744853"/>
                  <a:pt x="3496925" y="5501204"/>
                </a:cubicBezTo>
                <a:cubicBezTo>
                  <a:pt x="3455438" y="5492944"/>
                  <a:pt x="3419224" y="5485574"/>
                  <a:pt x="3378563" y="5477379"/>
                </a:cubicBezTo>
                <a:close/>
                <a:moveTo>
                  <a:pt x="3245270" y="5443198"/>
                </a:moveTo>
                <a:cubicBezTo>
                  <a:pt x="3184596" y="5565690"/>
                  <a:pt x="3124812" y="5686403"/>
                  <a:pt x="3065027" y="5806988"/>
                </a:cubicBezTo>
                <a:cubicBezTo>
                  <a:pt x="3013819" y="5910293"/>
                  <a:pt x="2962357" y="6013535"/>
                  <a:pt x="2911468" y="6116966"/>
                </a:cubicBezTo>
                <a:cubicBezTo>
                  <a:pt x="2902636" y="6134946"/>
                  <a:pt x="2890057" y="6139902"/>
                  <a:pt x="2871696" y="6134184"/>
                </a:cubicBezTo>
                <a:cubicBezTo>
                  <a:pt x="2845457" y="6126051"/>
                  <a:pt x="2819154" y="6118110"/>
                  <a:pt x="2790755" y="6109469"/>
                </a:cubicBezTo>
                <a:cubicBezTo>
                  <a:pt x="2740246" y="6197399"/>
                  <a:pt x="2689356" y="6282661"/>
                  <a:pt x="2645582" y="6375927"/>
                </a:cubicBezTo>
                <a:cubicBezTo>
                  <a:pt x="2758099" y="6409473"/>
                  <a:pt x="2862992" y="6442065"/>
                  <a:pt x="2973349" y="6462650"/>
                </a:cubicBezTo>
                <a:cubicBezTo>
                  <a:pt x="3102130" y="6130816"/>
                  <a:pt x="3229260" y="5803176"/>
                  <a:pt x="3357470" y="5472931"/>
                </a:cubicBezTo>
                <a:cubicBezTo>
                  <a:pt x="3316681" y="5462131"/>
                  <a:pt x="3282437" y="5453109"/>
                  <a:pt x="3245270" y="5443198"/>
                </a:cubicBezTo>
                <a:close/>
                <a:moveTo>
                  <a:pt x="4174505" y="5431929"/>
                </a:moveTo>
                <a:cubicBezTo>
                  <a:pt x="4170134" y="5432405"/>
                  <a:pt x="4164992" y="5434271"/>
                  <a:pt x="4158813" y="5438115"/>
                </a:cubicBezTo>
                <a:cubicBezTo>
                  <a:pt x="4180795" y="5469564"/>
                  <a:pt x="4202206" y="5500886"/>
                  <a:pt x="4224316" y="5531636"/>
                </a:cubicBezTo>
                <a:cubicBezTo>
                  <a:pt x="4351637" y="5708766"/>
                  <a:pt x="4479210" y="5885706"/>
                  <a:pt x="4606403" y="6062900"/>
                </a:cubicBezTo>
                <a:cubicBezTo>
                  <a:pt x="4612439" y="6071286"/>
                  <a:pt x="4615806" y="6081642"/>
                  <a:pt x="4621334" y="6093015"/>
                </a:cubicBezTo>
                <a:cubicBezTo>
                  <a:pt x="4580672" y="6110105"/>
                  <a:pt x="4543887" y="6125543"/>
                  <a:pt x="4503226" y="6142634"/>
                </a:cubicBezTo>
                <a:cubicBezTo>
                  <a:pt x="4555831" y="6231199"/>
                  <a:pt x="4606276" y="6316079"/>
                  <a:pt x="4658819" y="6404453"/>
                </a:cubicBezTo>
                <a:cubicBezTo>
                  <a:pt x="4789188" y="6357312"/>
                  <a:pt x="4909647" y="6305342"/>
                  <a:pt x="5030614" y="6236408"/>
                </a:cubicBezTo>
                <a:cubicBezTo>
                  <a:pt x="4956153" y="6157119"/>
                  <a:pt x="4885442" y="6081769"/>
                  <a:pt x="4812187" y="6003814"/>
                </a:cubicBezTo>
                <a:cubicBezTo>
                  <a:pt x="4774512" y="6021921"/>
                  <a:pt x="4738298" y="6039265"/>
                  <a:pt x="4698210" y="6058579"/>
                </a:cubicBezTo>
                <a:cubicBezTo>
                  <a:pt x="4691601" y="6050638"/>
                  <a:pt x="4685375" y="6043204"/>
                  <a:pt x="4679212" y="6035708"/>
                </a:cubicBezTo>
                <a:cubicBezTo>
                  <a:pt x="4599924" y="5938565"/>
                  <a:pt x="4520697" y="5841360"/>
                  <a:pt x="4441409" y="5744218"/>
                </a:cubicBezTo>
                <a:cubicBezTo>
                  <a:pt x="4361102" y="5645805"/>
                  <a:pt x="4280923" y="5547392"/>
                  <a:pt x="4200173" y="5449297"/>
                </a:cubicBezTo>
                <a:cubicBezTo>
                  <a:pt x="4193788" y="5441578"/>
                  <a:pt x="4187617" y="5430499"/>
                  <a:pt x="4174505" y="5431929"/>
                </a:cubicBezTo>
                <a:close/>
                <a:moveTo>
                  <a:pt x="3033769" y="5373820"/>
                </a:moveTo>
                <a:cubicBezTo>
                  <a:pt x="2888659" y="5596821"/>
                  <a:pt x="2745138" y="5817471"/>
                  <a:pt x="2599838" y="6040854"/>
                </a:cubicBezTo>
                <a:cubicBezTo>
                  <a:pt x="2565085" y="6028020"/>
                  <a:pt x="2531921" y="6015822"/>
                  <a:pt x="2495516" y="6002416"/>
                </a:cubicBezTo>
                <a:cubicBezTo>
                  <a:pt x="2437765" y="6089330"/>
                  <a:pt x="2373851" y="6168174"/>
                  <a:pt x="2321309" y="6258518"/>
                </a:cubicBezTo>
                <a:cubicBezTo>
                  <a:pt x="2424804" y="6299370"/>
                  <a:pt x="2521819" y="6339586"/>
                  <a:pt x="2623726" y="6366080"/>
                </a:cubicBezTo>
                <a:cubicBezTo>
                  <a:pt x="2673727" y="6275164"/>
                  <a:pt x="2720614" y="6189966"/>
                  <a:pt x="2768582" y="6102862"/>
                </a:cubicBezTo>
                <a:cubicBezTo>
                  <a:pt x="2729318" y="6088504"/>
                  <a:pt x="2694566" y="6075797"/>
                  <a:pt x="2655556" y="6061502"/>
                </a:cubicBezTo>
                <a:cubicBezTo>
                  <a:pt x="2794249" y="5834689"/>
                  <a:pt x="2930528" y="5611878"/>
                  <a:pt x="3068585" y="5386082"/>
                </a:cubicBezTo>
                <a:cubicBezTo>
                  <a:pt x="3054226" y="5381062"/>
                  <a:pt x="3044252" y="5377505"/>
                  <a:pt x="3033769" y="5373820"/>
                </a:cubicBezTo>
                <a:close/>
                <a:moveTo>
                  <a:pt x="4341383" y="5342395"/>
                </a:moveTo>
                <a:cubicBezTo>
                  <a:pt x="4333402" y="5340894"/>
                  <a:pt x="4325079" y="5344627"/>
                  <a:pt x="4315739" y="5358572"/>
                </a:cubicBezTo>
                <a:cubicBezTo>
                  <a:pt x="4517330" y="5549362"/>
                  <a:pt x="4719302" y="5740533"/>
                  <a:pt x="4924069" y="5934372"/>
                </a:cubicBezTo>
                <a:cubicBezTo>
                  <a:pt x="4890777" y="5955465"/>
                  <a:pt x="4861489" y="5974080"/>
                  <a:pt x="4829595" y="5994284"/>
                </a:cubicBezTo>
                <a:cubicBezTo>
                  <a:pt x="4904819" y="6073827"/>
                  <a:pt x="4976230" y="6149241"/>
                  <a:pt x="5050120" y="6227196"/>
                </a:cubicBezTo>
                <a:cubicBezTo>
                  <a:pt x="5154059" y="6167602"/>
                  <a:pt x="5250629" y="6107754"/>
                  <a:pt x="5343324" y="6035898"/>
                </a:cubicBezTo>
                <a:cubicBezTo>
                  <a:pt x="5253678" y="5965440"/>
                  <a:pt x="5167146" y="5897523"/>
                  <a:pt x="5081123" y="5829924"/>
                </a:cubicBezTo>
                <a:cubicBezTo>
                  <a:pt x="5046751" y="5853050"/>
                  <a:pt x="5016129" y="5873571"/>
                  <a:pt x="4986141" y="5893711"/>
                </a:cubicBezTo>
                <a:cubicBezTo>
                  <a:pt x="4975531" y="5886405"/>
                  <a:pt x="4968288" y="5882466"/>
                  <a:pt x="4962253" y="5877192"/>
                </a:cubicBezTo>
                <a:cubicBezTo>
                  <a:pt x="4840396" y="5771537"/>
                  <a:pt x="4718667" y="5665691"/>
                  <a:pt x="4597001" y="5559845"/>
                </a:cubicBezTo>
                <a:cubicBezTo>
                  <a:pt x="4519617" y="5492500"/>
                  <a:pt x="4442107" y="5425282"/>
                  <a:pt x="4364978" y="5357619"/>
                </a:cubicBezTo>
                <a:cubicBezTo>
                  <a:pt x="4357005" y="5350631"/>
                  <a:pt x="4349365" y="5343896"/>
                  <a:pt x="4341383" y="5342395"/>
                </a:cubicBezTo>
                <a:close/>
                <a:moveTo>
                  <a:pt x="2815660" y="5281506"/>
                </a:moveTo>
                <a:cubicBezTo>
                  <a:pt x="2644819" y="5495041"/>
                  <a:pt x="2475567" y="5706543"/>
                  <a:pt x="2307077" y="5917091"/>
                </a:cubicBezTo>
                <a:cubicBezTo>
                  <a:pt x="2271118" y="5900319"/>
                  <a:pt x="2241765" y="5886722"/>
                  <a:pt x="2209681" y="5871792"/>
                </a:cubicBezTo>
                <a:cubicBezTo>
                  <a:pt x="2141828" y="5951971"/>
                  <a:pt x="2074292" y="6031705"/>
                  <a:pt x="2002309" y="6116776"/>
                </a:cubicBezTo>
                <a:cubicBezTo>
                  <a:pt x="2104407" y="6163345"/>
                  <a:pt x="2198753" y="6206230"/>
                  <a:pt x="2297103" y="6251021"/>
                </a:cubicBezTo>
                <a:cubicBezTo>
                  <a:pt x="2359810" y="6161058"/>
                  <a:pt x="2417625" y="6078148"/>
                  <a:pt x="2476457" y="5993903"/>
                </a:cubicBezTo>
                <a:cubicBezTo>
                  <a:pt x="2438273" y="5976367"/>
                  <a:pt x="2406189" y="5961628"/>
                  <a:pt x="2370674" y="5945300"/>
                </a:cubicBezTo>
                <a:cubicBezTo>
                  <a:pt x="2533954" y="5728017"/>
                  <a:pt x="2696662" y="5516007"/>
                  <a:pt x="2859243" y="5298660"/>
                </a:cubicBezTo>
                <a:cubicBezTo>
                  <a:pt x="2840247" y="5291163"/>
                  <a:pt x="2828684" y="5286589"/>
                  <a:pt x="2815660" y="5281506"/>
                </a:cubicBezTo>
                <a:close/>
                <a:moveTo>
                  <a:pt x="4552972" y="5167401"/>
                </a:moveTo>
                <a:cubicBezTo>
                  <a:pt x="4525272" y="5191480"/>
                  <a:pt x="4498778" y="5214542"/>
                  <a:pt x="4469871" y="5239638"/>
                </a:cubicBezTo>
                <a:cubicBezTo>
                  <a:pt x="4706976" y="5411177"/>
                  <a:pt x="4940206" y="5579985"/>
                  <a:pt x="5177502" y="5751651"/>
                </a:cubicBezTo>
                <a:cubicBezTo>
                  <a:pt x="5149548" y="5774460"/>
                  <a:pt x="5124643" y="5794790"/>
                  <a:pt x="5096434" y="5817789"/>
                </a:cubicBezTo>
                <a:cubicBezTo>
                  <a:pt x="5186651" y="5888628"/>
                  <a:pt x="5272167" y="5955783"/>
                  <a:pt x="5361685" y="6026114"/>
                </a:cubicBezTo>
                <a:cubicBezTo>
                  <a:pt x="5439705" y="5960865"/>
                  <a:pt x="5515371" y="5897587"/>
                  <a:pt x="5595995" y="5830115"/>
                </a:cubicBezTo>
                <a:cubicBezTo>
                  <a:pt x="5244276" y="5606668"/>
                  <a:pt x="4899799" y="5387797"/>
                  <a:pt x="4552972" y="5167401"/>
                </a:cubicBezTo>
                <a:close/>
                <a:moveTo>
                  <a:pt x="2530777" y="5130425"/>
                </a:moveTo>
                <a:cubicBezTo>
                  <a:pt x="2256950" y="5406222"/>
                  <a:pt x="1985600" y="5679477"/>
                  <a:pt x="1709803" y="5957308"/>
                </a:cubicBezTo>
                <a:cubicBezTo>
                  <a:pt x="1803768" y="6008388"/>
                  <a:pt x="1893096" y="6056991"/>
                  <a:pt x="1984266" y="6106610"/>
                </a:cubicBezTo>
                <a:cubicBezTo>
                  <a:pt x="2054724" y="6023446"/>
                  <a:pt x="2121307" y="5944855"/>
                  <a:pt x="2190240" y="5863533"/>
                </a:cubicBezTo>
                <a:cubicBezTo>
                  <a:pt x="2154407" y="5843774"/>
                  <a:pt x="2124928" y="5827509"/>
                  <a:pt x="2090811" y="5808704"/>
                </a:cubicBezTo>
                <a:cubicBezTo>
                  <a:pt x="2276264" y="5602920"/>
                  <a:pt x="2458540" y="5400631"/>
                  <a:pt x="2644184" y="5194593"/>
                </a:cubicBezTo>
                <a:cubicBezTo>
                  <a:pt x="2604476" y="5172166"/>
                  <a:pt x="2570930" y="5153169"/>
                  <a:pt x="2530777" y="5130425"/>
                </a:cubicBezTo>
                <a:close/>
                <a:moveTo>
                  <a:pt x="4652528" y="5076675"/>
                </a:moveTo>
                <a:cubicBezTo>
                  <a:pt x="4622414" y="5104884"/>
                  <a:pt x="4596938" y="5128836"/>
                  <a:pt x="4568347" y="5155583"/>
                </a:cubicBezTo>
                <a:cubicBezTo>
                  <a:pt x="4916064" y="5376552"/>
                  <a:pt x="5260541" y="5595487"/>
                  <a:pt x="5607812" y="5816264"/>
                </a:cubicBezTo>
                <a:cubicBezTo>
                  <a:pt x="5676428" y="5750507"/>
                  <a:pt x="5743392" y="5688054"/>
                  <a:pt x="5805464" y="5614420"/>
                </a:cubicBezTo>
                <a:cubicBezTo>
                  <a:pt x="5699744" y="5557494"/>
                  <a:pt x="5600951" y="5504380"/>
                  <a:pt x="5494469" y="5447073"/>
                </a:cubicBezTo>
                <a:cubicBezTo>
                  <a:pt x="5486465" y="5457810"/>
                  <a:pt x="5481381" y="5466324"/>
                  <a:pt x="5474647" y="5473249"/>
                </a:cubicBezTo>
                <a:cubicBezTo>
                  <a:pt x="5428649" y="5521153"/>
                  <a:pt x="5440340" y="5521598"/>
                  <a:pt x="5382842" y="5489069"/>
                </a:cubicBezTo>
                <a:cubicBezTo>
                  <a:pt x="5153169" y="5359144"/>
                  <a:pt x="4923943" y="5228456"/>
                  <a:pt x="4694460" y="5098213"/>
                </a:cubicBezTo>
                <a:cubicBezTo>
                  <a:pt x="4679340" y="5089636"/>
                  <a:pt x="4663521" y="5082266"/>
                  <a:pt x="4652528" y="5076675"/>
                </a:cubicBezTo>
                <a:close/>
                <a:moveTo>
                  <a:pt x="2402822" y="5054375"/>
                </a:moveTo>
                <a:cubicBezTo>
                  <a:pt x="2193734" y="5247325"/>
                  <a:pt x="1987950" y="5437226"/>
                  <a:pt x="1780642" y="5628524"/>
                </a:cubicBezTo>
                <a:cubicBezTo>
                  <a:pt x="1751480" y="5610290"/>
                  <a:pt x="1724097" y="5593263"/>
                  <a:pt x="1693411" y="5574076"/>
                </a:cubicBezTo>
                <a:cubicBezTo>
                  <a:pt x="1612216" y="5645297"/>
                  <a:pt x="1531719" y="5716073"/>
                  <a:pt x="1446013" y="5791423"/>
                </a:cubicBezTo>
                <a:cubicBezTo>
                  <a:pt x="1530512" y="5844346"/>
                  <a:pt x="1611199" y="5894918"/>
                  <a:pt x="1693411" y="5946444"/>
                </a:cubicBezTo>
                <a:cubicBezTo>
                  <a:pt x="1968446" y="5669249"/>
                  <a:pt x="2239351" y="5396183"/>
                  <a:pt x="2513179" y="5120259"/>
                </a:cubicBezTo>
                <a:cubicBezTo>
                  <a:pt x="2472581" y="5095989"/>
                  <a:pt x="2438209" y="5075468"/>
                  <a:pt x="2402822" y="5054375"/>
                </a:cubicBezTo>
                <a:close/>
                <a:moveTo>
                  <a:pt x="2211683" y="4931931"/>
                </a:moveTo>
                <a:cubicBezTo>
                  <a:pt x="2203042" y="4932582"/>
                  <a:pt x="2194942" y="4938491"/>
                  <a:pt x="2186555" y="4945353"/>
                </a:cubicBezTo>
                <a:cubicBezTo>
                  <a:pt x="2056630" y="5051643"/>
                  <a:pt x="1926577" y="5157871"/>
                  <a:pt x="1796335" y="5263780"/>
                </a:cubicBezTo>
                <a:cubicBezTo>
                  <a:pt x="1712979" y="5331570"/>
                  <a:pt x="1629243" y="5398852"/>
                  <a:pt x="1543791" y="5467849"/>
                </a:cubicBezTo>
                <a:cubicBezTo>
                  <a:pt x="1514121" y="5446819"/>
                  <a:pt x="1485086" y="5426171"/>
                  <a:pt x="1452621" y="5403172"/>
                </a:cubicBezTo>
                <a:cubicBezTo>
                  <a:pt x="1366470" y="5469691"/>
                  <a:pt x="1279556" y="5536782"/>
                  <a:pt x="1186671" y="5608511"/>
                </a:cubicBezTo>
                <a:cubicBezTo>
                  <a:pt x="1266278" y="5664992"/>
                  <a:pt x="1339214" y="5716517"/>
                  <a:pt x="1411832" y="5768424"/>
                </a:cubicBezTo>
                <a:cubicBezTo>
                  <a:pt x="1430130" y="5781512"/>
                  <a:pt x="1441566" y="5770330"/>
                  <a:pt x="1454209" y="5759021"/>
                </a:cubicBezTo>
                <a:cubicBezTo>
                  <a:pt x="1496713" y="5721092"/>
                  <a:pt x="1539597" y="5683480"/>
                  <a:pt x="1582228" y="5645678"/>
                </a:cubicBezTo>
                <a:cubicBezTo>
                  <a:pt x="1613105" y="5618295"/>
                  <a:pt x="1643919" y="5590785"/>
                  <a:pt x="1676448" y="5561878"/>
                </a:cubicBezTo>
                <a:cubicBezTo>
                  <a:pt x="1645952" y="5540531"/>
                  <a:pt x="1619522" y="5522106"/>
                  <a:pt x="1587184" y="5499552"/>
                </a:cubicBezTo>
                <a:cubicBezTo>
                  <a:pt x="1808597" y="5312002"/>
                  <a:pt x="2026769" y="5133029"/>
                  <a:pt x="2240050" y="4950054"/>
                </a:cubicBezTo>
                <a:cubicBezTo>
                  <a:pt x="2229504" y="4935886"/>
                  <a:pt x="2220323" y="4931280"/>
                  <a:pt x="2211683" y="4931931"/>
                </a:cubicBezTo>
                <a:close/>
                <a:moveTo>
                  <a:pt x="4798845" y="4908249"/>
                </a:moveTo>
                <a:cubicBezTo>
                  <a:pt x="4788807" y="4920257"/>
                  <a:pt x="4780929" y="4929596"/>
                  <a:pt x="4770001" y="4942748"/>
                </a:cubicBezTo>
                <a:cubicBezTo>
                  <a:pt x="5042050" y="5081377"/>
                  <a:pt x="5309778" y="5217783"/>
                  <a:pt x="5579413" y="5355141"/>
                </a:cubicBezTo>
                <a:cubicBezTo>
                  <a:pt x="5556478" y="5383095"/>
                  <a:pt x="5536020" y="5407937"/>
                  <a:pt x="5512830" y="5436209"/>
                </a:cubicBezTo>
                <a:cubicBezTo>
                  <a:pt x="5616516" y="5491991"/>
                  <a:pt x="5716517" y="5545804"/>
                  <a:pt x="5818361" y="5600633"/>
                </a:cubicBezTo>
                <a:cubicBezTo>
                  <a:pt x="5882529" y="5533224"/>
                  <a:pt x="5941424" y="5465307"/>
                  <a:pt x="5998286" y="5389512"/>
                </a:cubicBezTo>
                <a:cubicBezTo>
                  <a:pt x="5888057" y="5337987"/>
                  <a:pt x="5783927" y="5289321"/>
                  <a:pt x="5678969" y="5240210"/>
                </a:cubicBezTo>
                <a:cubicBezTo>
                  <a:pt x="5658257" y="5263844"/>
                  <a:pt x="5640214" y="5284429"/>
                  <a:pt x="5618614" y="5309080"/>
                </a:cubicBezTo>
                <a:cubicBezTo>
                  <a:pt x="5343324" y="5174517"/>
                  <a:pt x="5071720" y="5041669"/>
                  <a:pt x="4798845" y="4908249"/>
                </a:cubicBezTo>
                <a:close/>
                <a:moveTo>
                  <a:pt x="1956502" y="4725274"/>
                </a:moveTo>
                <a:cubicBezTo>
                  <a:pt x="1619141" y="4954311"/>
                  <a:pt x="1285338" y="5180933"/>
                  <a:pt x="947850" y="5409970"/>
                </a:cubicBezTo>
                <a:cubicBezTo>
                  <a:pt x="1023772" y="5477315"/>
                  <a:pt x="1097471" y="5537227"/>
                  <a:pt x="1175680" y="5593009"/>
                </a:cubicBezTo>
                <a:cubicBezTo>
                  <a:pt x="1263864" y="5524838"/>
                  <a:pt x="1348363" y="5459462"/>
                  <a:pt x="1436166" y="5391545"/>
                </a:cubicBezTo>
                <a:cubicBezTo>
                  <a:pt x="1409863" y="5369245"/>
                  <a:pt x="1388007" y="5350694"/>
                  <a:pt x="1363039" y="5329410"/>
                </a:cubicBezTo>
                <a:cubicBezTo>
                  <a:pt x="1596714" y="5156092"/>
                  <a:pt x="1827657" y="4984806"/>
                  <a:pt x="2061141" y="4811679"/>
                </a:cubicBezTo>
                <a:cubicBezTo>
                  <a:pt x="2022894" y="4780103"/>
                  <a:pt x="1989602" y="4752593"/>
                  <a:pt x="1956502" y="4725274"/>
                </a:cubicBezTo>
                <a:close/>
                <a:moveTo>
                  <a:pt x="4985251" y="4665934"/>
                </a:moveTo>
                <a:cubicBezTo>
                  <a:pt x="4960346" y="4700178"/>
                  <a:pt x="4937792" y="4731119"/>
                  <a:pt x="4911934" y="4766634"/>
                </a:cubicBezTo>
                <a:cubicBezTo>
                  <a:pt x="5193449" y="4893065"/>
                  <a:pt x="5470199" y="5017272"/>
                  <a:pt x="5750253" y="5143004"/>
                </a:cubicBezTo>
                <a:cubicBezTo>
                  <a:pt x="5728844" y="5172420"/>
                  <a:pt x="5711117" y="5196753"/>
                  <a:pt x="5690151" y="5225533"/>
                </a:cubicBezTo>
                <a:cubicBezTo>
                  <a:pt x="5799555" y="5276805"/>
                  <a:pt x="5904702" y="5326043"/>
                  <a:pt x="6012646" y="5376615"/>
                </a:cubicBezTo>
                <a:cubicBezTo>
                  <a:pt x="6066203" y="5305839"/>
                  <a:pt x="6116966" y="5238748"/>
                  <a:pt x="6172494" y="5165304"/>
                </a:cubicBezTo>
                <a:cubicBezTo>
                  <a:pt x="5771664" y="4996687"/>
                  <a:pt x="5379220" y="4831628"/>
                  <a:pt x="4985251" y="4665934"/>
                </a:cubicBezTo>
                <a:close/>
                <a:moveTo>
                  <a:pt x="1850401" y="4631054"/>
                </a:moveTo>
                <a:cubicBezTo>
                  <a:pt x="1598429" y="4788045"/>
                  <a:pt x="1348363" y="4943828"/>
                  <a:pt x="1097471" y="5100119"/>
                </a:cubicBezTo>
                <a:cubicBezTo>
                  <a:pt x="1072312" y="5077819"/>
                  <a:pt x="1049440" y="5057616"/>
                  <a:pt x="1023836" y="5034998"/>
                </a:cubicBezTo>
                <a:cubicBezTo>
                  <a:pt x="926503" y="5092559"/>
                  <a:pt x="829996" y="5149675"/>
                  <a:pt x="723896" y="5212382"/>
                </a:cubicBezTo>
                <a:cubicBezTo>
                  <a:pt x="792321" y="5273628"/>
                  <a:pt x="854774" y="5330363"/>
                  <a:pt x="918561" y="5385637"/>
                </a:cubicBezTo>
                <a:cubicBezTo>
                  <a:pt x="924724" y="5390974"/>
                  <a:pt x="939845" y="5389576"/>
                  <a:pt x="949248" y="5386526"/>
                </a:cubicBezTo>
                <a:cubicBezTo>
                  <a:pt x="959604" y="5383095"/>
                  <a:pt x="968117" y="5374074"/>
                  <a:pt x="977584" y="5367657"/>
                </a:cubicBezTo>
                <a:cubicBezTo>
                  <a:pt x="1242008" y="5188303"/>
                  <a:pt x="1506497" y="5009013"/>
                  <a:pt x="1770858" y="4829595"/>
                </a:cubicBezTo>
                <a:cubicBezTo>
                  <a:pt x="1827402" y="4791221"/>
                  <a:pt x="1883629" y="4752339"/>
                  <a:pt x="1942334" y="4712059"/>
                </a:cubicBezTo>
                <a:cubicBezTo>
                  <a:pt x="1910631" y="4684168"/>
                  <a:pt x="1881723" y="4658691"/>
                  <a:pt x="1850401" y="4631054"/>
                </a:cubicBezTo>
                <a:close/>
                <a:moveTo>
                  <a:pt x="5069051" y="4545793"/>
                </a:moveTo>
                <a:cubicBezTo>
                  <a:pt x="5043829" y="4582515"/>
                  <a:pt x="5021148" y="4615552"/>
                  <a:pt x="4996307" y="4651703"/>
                </a:cubicBezTo>
                <a:cubicBezTo>
                  <a:pt x="5393960" y="4818922"/>
                  <a:pt x="5786848" y="4984171"/>
                  <a:pt x="6181770" y="5150247"/>
                </a:cubicBezTo>
                <a:cubicBezTo>
                  <a:pt x="6230690" y="5079344"/>
                  <a:pt x="6281644" y="5014858"/>
                  <a:pt x="6323766" y="4938427"/>
                </a:cubicBezTo>
                <a:cubicBezTo>
                  <a:pt x="6208263" y="4893954"/>
                  <a:pt x="6098162" y="4851578"/>
                  <a:pt x="5988629" y="4809455"/>
                </a:cubicBezTo>
                <a:cubicBezTo>
                  <a:pt x="5967854" y="4838554"/>
                  <a:pt x="5950383" y="4863077"/>
                  <a:pt x="5932212" y="4888618"/>
                </a:cubicBezTo>
                <a:cubicBezTo>
                  <a:pt x="5643264" y="4773813"/>
                  <a:pt x="5358889" y="4660915"/>
                  <a:pt x="5069051" y="4545793"/>
                </a:cubicBezTo>
                <a:close/>
                <a:moveTo>
                  <a:pt x="1698748" y="4478448"/>
                </a:moveTo>
                <a:cubicBezTo>
                  <a:pt x="1431464" y="4620826"/>
                  <a:pt x="1168818" y="4766888"/>
                  <a:pt x="903186" y="4906724"/>
                </a:cubicBezTo>
                <a:cubicBezTo>
                  <a:pt x="877011" y="4878389"/>
                  <a:pt x="855219" y="4854818"/>
                  <a:pt x="830886" y="4828579"/>
                </a:cubicBezTo>
                <a:cubicBezTo>
                  <a:pt x="725802" y="4882074"/>
                  <a:pt x="622243" y="4934742"/>
                  <a:pt x="512077" y="4990842"/>
                </a:cubicBezTo>
                <a:cubicBezTo>
                  <a:pt x="581645" y="5063842"/>
                  <a:pt x="645369" y="5130679"/>
                  <a:pt x="710872" y="5199421"/>
                </a:cubicBezTo>
                <a:cubicBezTo>
                  <a:pt x="811127" y="5139700"/>
                  <a:pt x="908396" y="5081822"/>
                  <a:pt x="1009350" y="5021656"/>
                </a:cubicBezTo>
                <a:cubicBezTo>
                  <a:pt x="984890" y="4994082"/>
                  <a:pt x="964686" y="4971337"/>
                  <a:pt x="940544" y="4944146"/>
                </a:cubicBezTo>
                <a:cubicBezTo>
                  <a:pt x="1202936" y="4796621"/>
                  <a:pt x="1461198" y="4651449"/>
                  <a:pt x="1721937" y="4504814"/>
                </a:cubicBezTo>
                <a:cubicBezTo>
                  <a:pt x="1713297" y="4494966"/>
                  <a:pt x="1706308" y="4487025"/>
                  <a:pt x="1698748" y="4478448"/>
                </a:cubicBezTo>
                <a:close/>
                <a:moveTo>
                  <a:pt x="5202280" y="4348840"/>
                </a:moveTo>
                <a:cubicBezTo>
                  <a:pt x="5192433" y="4361420"/>
                  <a:pt x="5183728" y="4372348"/>
                  <a:pt x="5170577" y="4388930"/>
                </a:cubicBezTo>
                <a:cubicBezTo>
                  <a:pt x="5463973" y="4499731"/>
                  <a:pt x="5752350" y="4608627"/>
                  <a:pt x="6044856" y="4719048"/>
                </a:cubicBezTo>
                <a:cubicBezTo>
                  <a:pt x="6028465" y="4746049"/>
                  <a:pt x="6015186" y="4767841"/>
                  <a:pt x="5999112" y="4794207"/>
                </a:cubicBezTo>
                <a:cubicBezTo>
                  <a:pt x="6111693" y="4837728"/>
                  <a:pt x="6221859" y="4880358"/>
                  <a:pt x="6336346" y="4924577"/>
                </a:cubicBezTo>
                <a:cubicBezTo>
                  <a:pt x="6380247" y="4855326"/>
                  <a:pt x="6422560" y="4788616"/>
                  <a:pt x="6468685" y="4715808"/>
                </a:cubicBezTo>
                <a:cubicBezTo>
                  <a:pt x="6352039" y="4673558"/>
                  <a:pt x="6239839" y="4632897"/>
                  <a:pt x="6127703" y="4592236"/>
                </a:cubicBezTo>
                <a:cubicBezTo>
                  <a:pt x="6107627" y="4621334"/>
                  <a:pt x="6091235" y="4645159"/>
                  <a:pt x="6073382" y="4671080"/>
                </a:cubicBezTo>
                <a:cubicBezTo>
                  <a:pt x="5781765" y="4563201"/>
                  <a:pt x="5493198" y="4456465"/>
                  <a:pt x="5202280" y="4348840"/>
                </a:cubicBezTo>
                <a:close/>
                <a:moveTo>
                  <a:pt x="1563613" y="4314469"/>
                </a:moveTo>
                <a:cubicBezTo>
                  <a:pt x="1282797" y="4441091"/>
                  <a:pt x="1003696" y="4566886"/>
                  <a:pt x="723324" y="4693317"/>
                </a:cubicBezTo>
                <a:cubicBezTo>
                  <a:pt x="700516" y="4664600"/>
                  <a:pt x="679550" y="4638234"/>
                  <a:pt x="656615" y="4609390"/>
                </a:cubicBezTo>
                <a:cubicBezTo>
                  <a:pt x="545813" y="4655705"/>
                  <a:pt x="437298" y="4701068"/>
                  <a:pt x="323002" y="4748781"/>
                </a:cubicBezTo>
                <a:cubicBezTo>
                  <a:pt x="384883" y="4828198"/>
                  <a:pt x="441491" y="4900880"/>
                  <a:pt x="500260" y="4976357"/>
                </a:cubicBezTo>
                <a:cubicBezTo>
                  <a:pt x="559472" y="4946179"/>
                  <a:pt x="610299" y="4920447"/>
                  <a:pt x="660998" y="4894399"/>
                </a:cubicBezTo>
                <a:cubicBezTo>
                  <a:pt x="712270" y="4868033"/>
                  <a:pt x="765510" y="4845034"/>
                  <a:pt x="815511" y="4812950"/>
                </a:cubicBezTo>
                <a:cubicBezTo>
                  <a:pt x="795879" y="4786393"/>
                  <a:pt x="779869" y="4764728"/>
                  <a:pt x="762524" y="4741221"/>
                </a:cubicBezTo>
                <a:cubicBezTo>
                  <a:pt x="1038194" y="4609453"/>
                  <a:pt x="1309798" y="4479592"/>
                  <a:pt x="1584261" y="4348396"/>
                </a:cubicBezTo>
                <a:cubicBezTo>
                  <a:pt x="1576574" y="4335753"/>
                  <a:pt x="1570983" y="4326540"/>
                  <a:pt x="1563613" y="4314469"/>
                </a:cubicBezTo>
                <a:close/>
                <a:moveTo>
                  <a:pt x="5334384" y="4156113"/>
                </a:moveTo>
                <a:cubicBezTo>
                  <a:pt x="5319523" y="4153123"/>
                  <a:pt x="5316688" y="4160497"/>
                  <a:pt x="5305776" y="4188419"/>
                </a:cubicBezTo>
                <a:cubicBezTo>
                  <a:pt x="5596504" y="4292487"/>
                  <a:pt x="5887104" y="4396490"/>
                  <a:pt x="6179483" y="4501129"/>
                </a:cubicBezTo>
                <a:cubicBezTo>
                  <a:pt x="6164616" y="4527178"/>
                  <a:pt x="6151782" y="4549605"/>
                  <a:pt x="6136471" y="4576480"/>
                </a:cubicBezTo>
                <a:cubicBezTo>
                  <a:pt x="6250640" y="4617966"/>
                  <a:pt x="6361886" y="4658373"/>
                  <a:pt x="6478025" y="4700623"/>
                </a:cubicBezTo>
                <a:cubicBezTo>
                  <a:pt x="6518877" y="4631944"/>
                  <a:pt x="6556488" y="4568665"/>
                  <a:pt x="6596069" y="4502146"/>
                </a:cubicBezTo>
                <a:cubicBezTo>
                  <a:pt x="6478406" y="4461103"/>
                  <a:pt x="6366778" y="4422157"/>
                  <a:pt x="6255024" y="4383148"/>
                </a:cubicBezTo>
                <a:cubicBezTo>
                  <a:pt x="6236154" y="4411675"/>
                  <a:pt x="6220207" y="4435817"/>
                  <a:pt x="6203816" y="4460595"/>
                </a:cubicBezTo>
                <a:cubicBezTo>
                  <a:pt x="6195175" y="4458244"/>
                  <a:pt x="6188949" y="4456974"/>
                  <a:pt x="6183041" y="4454877"/>
                </a:cubicBezTo>
                <a:cubicBezTo>
                  <a:pt x="6000320" y="4390454"/>
                  <a:pt x="5817662" y="4325969"/>
                  <a:pt x="5634941" y="4261482"/>
                </a:cubicBezTo>
                <a:cubicBezTo>
                  <a:pt x="5541293" y="4228382"/>
                  <a:pt x="5447773" y="4194963"/>
                  <a:pt x="5353997" y="4162180"/>
                </a:cubicBezTo>
                <a:cubicBezTo>
                  <a:pt x="5345627" y="4159258"/>
                  <a:pt x="5339337" y="4157109"/>
                  <a:pt x="5334384" y="4156113"/>
                </a:cubicBezTo>
                <a:close/>
                <a:moveTo>
                  <a:pt x="1417614" y="4096931"/>
                </a:moveTo>
                <a:cubicBezTo>
                  <a:pt x="1000773" y="4229589"/>
                  <a:pt x="586855" y="4358116"/>
                  <a:pt x="169951" y="4492044"/>
                </a:cubicBezTo>
                <a:cubicBezTo>
                  <a:pt x="217093" y="4578449"/>
                  <a:pt x="259660" y="4657992"/>
                  <a:pt x="317920" y="4731373"/>
                </a:cubicBezTo>
                <a:cubicBezTo>
                  <a:pt x="428721" y="4685312"/>
                  <a:pt x="536537" y="4640457"/>
                  <a:pt x="646386" y="4594777"/>
                </a:cubicBezTo>
                <a:cubicBezTo>
                  <a:pt x="630058" y="4568728"/>
                  <a:pt x="615509" y="4545539"/>
                  <a:pt x="597592" y="4516949"/>
                </a:cubicBezTo>
                <a:cubicBezTo>
                  <a:pt x="891179" y="4404305"/>
                  <a:pt x="1179174" y="4293694"/>
                  <a:pt x="1470346" y="4182002"/>
                </a:cubicBezTo>
                <a:cubicBezTo>
                  <a:pt x="1451159" y="4151125"/>
                  <a:pt x="1434387" y="4123997"/>
                  <a:pt x="1417614" y="4096931"/>
                </a:cubicBezTo>
                <a:close/>
                <a:moveTo>
                  <a:pt x="1350777" y="3952521"/>
                </a:moveTo>
                <a:cubicBezTo>
                  <a:pt x="914241" y="4037020"/>
                  <a:pt x="478531" y="4121328"/>
                  <a:pt x="39899" y="4206209"/>
                </a:cubicBezTo>
                <a:cubicBezTo>
                  <a:pt x="77955" y="4299729"/>
                  <a:pt x="112390" y="4390073"/>
                  <a:pt x="163280" y="4475398"/>
                </a:cubicBezTo>
                <a:cubicBezTo>
                  <a:pt x="579041" y="4344139"/>
                  <a:pt x="989909" y="4214405"/>
                  <a:pt x="1409228" y="4082001"/>
                </a:cubicBezTo>
                <a:cubicBezTo>
                  <a:pt x="1388833" y="4036766"/>
                  <a:pt x="1370472" y="3996041"/>
                  <a:pt x="1350777" y="3952521"/>
                </a:cubicBezTo>
                <a:close/>
                <a:moveTo>
                  <a:pt x="5498344" y="3848771"/>
                </a:moveTo>
                <a:cubicBezTo>
                  <a:pt x="5471978" y="3894515"/>
                  <a:pt x="5447329" y="3937273"/>
                  <a:pt x="5420389" y="3983906"/>
                </a:cubicBezTo>
                <a:cubicBezTo>
                  <a:pt x="5718868" y="4087910"/>
                  <a:pt x="6010358" y="4189563"/>
                  <a:pt x="6304706" y="4292105"/>
                </a:cubicBezTo>
                <a:cubicBezTo>
                  <a:pt x="6290157" y="4319361"/>
                  <a:pt x="6278213" y="4341725"/>
                  <a:pt x="6264299" y="4367773"/>
                </a:cubicBezTo>
                <a:cubicBezTo>
                  <a:pt x="6380756" y="4408307"/>
                  <a:pt x="6493527" y="4447571"/>
                  <a:pt x="6606108" y="4486771"/>
                </a:cubicBezTo>
                <a:cubicBezTo>
                  <a:pt x="6648420" y="4415423"/>
                  <a:pt x="6687240" y="4349857"/>
                  <a:pt x="6729488" y="4278700"/>
                </a:cubicBezTo>
                <a:cubicBezTo>
                  <a:pt x="6316841" y="4134607"/>
                  <a:pt x="5909721" y="3992420"/>
                  <a:pt x="5498344" y="3848771"/>
                </a:cubicBezTo>
                <a:close/>
                <a:moveTo>
                  <a:pt x="5586123" y="3724271"/>
                </a:moveTo>
                <a:cubicBezTo>
                  <a:pt x="5578873" y="3724755"/>
                  <a:pt x="5572233" y="3728345"/>
                  <a:pt x="5566642" y="3737906"/>
                </a:cubicBezTo>
                <a:cubicBezTo>
                  <a:pt x="5548853" y="3768338"/>
                  <a:pt x="5530747" y="3798644"/>
                  <a:pt x="5509526" y="3834413"/>
                </a:cubicBezTo>
                <a:cubicBezTo>
                  <a:pt x="5922174" y="3978569"/>
                  <a:pt x="6330056" y="4121074"/>
                  <a:pt x="6739654" y="4264151"/>
                </a:cubicBezTo>
                <a:cubicBezTo>
                  <a:pt x="6776885" y="4203095"/>
                  <a:pt x="6812145" y="4145280"/>
                  <a:pt x="6849566" y="4083844"/>
                </a:cubicBezTo>
                <a:cubicBezTo>
                  <a:pt x="6733809" y="4040959"/>
                  <a:pt x="6623007" y="3999917"/>
                  <a:pt x="6510236" y="3958112"/>
                </a:cubicBezTo>
                <a:cubicBezTo>
                  <a:pt x="6492002" y="3983589"/>
                  <a:pt x="6475356" y="4006842"/>
                  <a:pt x="6458139" y="4030857"/>
                </a:cubicBezTo>
                <a:cubicBezTo>
                  <a:pt x="6443526" y="4026219"/>
                  <a:pt x="6431074" y="4022788"/>
                  <a:pt x="6419003" y="4018468"/>
                </a:cubicBezTo>
                <a:cubicBezTo>
                  <a:pt x="6204324" y="3941784"/>
                  <a:pt x="5989646" y="3864909"/>
                  <a:pt x="5774967" y="3788161"/>
                </a:cubicBezTo>
                <a:cubicBezTo>
                  <a:pt x="5719757" y="3768466"/>
                  <a:pt x="5664484" y="3749025"/>
                  <a:pt x="5609273" y="3729265"/>
                </a:cubicBezTo>
                <a:cubicBezTo>
                  <a:pt x="5601236" y="3726407"/>
                  <a:pt x="5593374" y="3723786"/>
                  <a:pt x="5586123" y="3724271"/>
                </a:cubicBezTo>
                <a:close/>
                <a:moveTo>
                  <a:pt x="5722279" y="3511126"/>
                </a:moveTo>
                <a:cubicBezTo>
                  <a:pt x="5706209" y="3507495"/>
                  <a:pt x="5703255" y="3515239"/>
                  <a:pt x="5691866" y="3545210"/>
                </a:cubicBezTo>
                <a:cubicBezTo>
                  <a:pt x="5980688" y="3652581"/>
                  <a:pt x="6269446" y="3759888"/>
                  <a:pt x="6560491" y="3868085"/>
                </a:cubicBezTo>
                <a:cubicBezTo>
                  <a:pt x="6545688" y="3896103"/>
                  <a:pt x="6534061" y="3918022"/>
                  <a:pt x="6520592" y="3943499"/>
                </a:cubicBezTo>
                <a:cubicBezTo>
                  <a:pt x="6637429" y="3986638"/>
                  <a:pt x="6747977" y="4027363"/>
                  <a:pt x="6860304" y="4068786"/>
                </a:cubicBezTo>
                <a:cubicBezTo>
                  <a:pt x="6900329" y="4002966"/>
                  <a:pt x="6937051" y="3942546"/>
                  <a:pt x="6975934" y="3878505"/>
                </a:cubicBezTo>
                <a:cubicBezTo>
                  <a:pt x="6859795" y="3835239"/>
                  <a:pt x="6750518" y="3794578"/>
                  <a:pt x="6639145" y="3753154"/>
                </a:cubicBezTo>
                <a:cubicBezTo>
                  <a:pt x="6620911" y="3779139"/>
                  <a:pt x="6604329" y="3802773"/>
                  <a:pt x="6585587" y="3829457"/>
                </a:cubicBezTo>
                <a:cubicBezTo>
                  <a:pt x="6547276" y="3815607"/>
                  <a:pt x="6509220" y="3802138"/>
                  <a:pt x="6471417" y="3788097"/>
                </a:cubicBezTo>
                <a:cubicBezTo>
                  <a:pt x="6228785" y="3698198"/>
                  <a:pt x="5986152" y="3608045"/>
                  <a:pt x="5743519" y="3518145"/>
                </a:cubicBezTo>
                <a:cubicBezTo>
                  <a:pt x="5734450" y="3514810"/>
                  <a:pt x="5727636" y="3512336"/>
                  <a:pt x="5722279" y="3511126"/>
                </a:cubicBezTo>
                <a:close/>
                <a:moveTo>
                  <a:pt x="5902606" y="3200988"/>
                </a:moveTo>
                <a:cubicBezTo>
                  <a:pt x="5873444" y="3247303"/>
                  <a:pt x="5846315" y="3290442"/>
                  <a:pt x="5817153" y="3336758"/>
                </a:cubicBezTo>
                <a:cubicBezTo>
                  <a:pt x="6111248" y="3446988"/>
                  <a:pt x="6398926" y="3554867"/>
                  <a:pt x="6689717" y="3663890"/>
                </a:cubicBezTo>
                <a:cubicBezTo>
                  <a:pt x="6674914" y="3690955"/>
                  <a:pt x="6662842" y="3712874"/>
                  <a:pt x="6648929" y="3738287"/>
                </a:cubicBezTo>
                <a:cubicBezTo>
                  <a:pt x="6763606" y="3780918"/>
                  <a:pt x="6874281" y="3822024"/>
                  <a:pt x="6987115" y="3863892"/>
                </a:cubicBezTo>
                <a:cubicBezTo>
                  <a:pt x="7030255" y="3795086"/>
                  <a:pt x="7070979" y="3730091"/>
                  <a:pt x="7113356" y="3662429"/>
                </a:cubicBezTo>
                <a:cubicBezTo>
                  <a:pt x="6707761" y="3507853"/>
                  <a:pt x="6308900" y="3355818"/>
                  <a:pt x="5902606" y="3200988"/>
                </a:cubicBezTo>
                <a:close/>
                <a:moveTo>
                  <a:pt x="5986469" y="3072397"/>
                </a:moveTo>
                <a:cubicBezTo>
                  <a:pt x="5960611" y="3112995"/>
                  <a:pt x="5938502" y="3147684"/>
                  <a:pt x="5913660" y="3186756"/>
                </a:cubicBezTo>
                <a:cubicBezTo>
                  <a:pt x="6322305" y="3342413"/>
                  <a:pt x="6723390" y="3495210"/>
                  <a:pt x="7124030" y="3647880"/>
                </a:cubicBezTo>
                <a:cubicBezTo>
                  <a:pt x="7165008" y="3585427"/>
                  <a:pt x="7203001" y="3527548"/>
                  <a:pt x="7242900" y="3466683"/>
                </a:cubicBezTo>
                <a:cubicBezTo>
                  <a:pt x="7128349" y="3421384"/>
                  <a:pt x="7019708" y="3378436"/>
                  <a:pt x="6910241" y="3335170"/>
                </a:cubicBezTo>
                <a:cubicBezTo>
                  <a:pt x="6891308" y="3360202"/>
                  <a:pt x="6874789" y="3382057"/>
                  <a:pt x="6854077" y="3409313"/>
                </a:cubicBezTo>
                <a:cubicBezTo>
                  <a:pt x="6563096" y="3296288"/>
                  <a:pt x="6275227" y="3184533"/>
                  <a:pt x="5986469" y="3072397"/>
                </a:cubicBezTo>
                <a:close/>
                <a:moveTo>
                  <a:pt x="6131642" y="2861594"/>
                </a:moveTo>
                <a:cubicBezTo>
                  <a:pt x="6123193" y="2874237"/>
                  <a:pt x="6116077" y="2884784"/>
                  <a:pt x="6105530" y="2900540"/>
                </a:cubicBezTo>
                <a:cubicBezTo>
                  <a:pt x="6393971" y="3019537"/>
                  <a:pt x="6679552" y="3130784"/>
                  <a:pt x="6965197" y="3249400"/>
                </a:cubicBezTo>
                <a:cubicBezTo>
                  <a:pt x="6948106" y="3275385"/>
                  <a:pt x="6934891" y="3295462"/>
                  <a:pt x="6919135" y="3319477"/>
                </a:cubicBezTo>
                <a:cubicBezTo>
                  <a:pt x="7031907" y="3364268"/>
                  <a:pt x="7141564" y="3407788"/>
                  <a:pt x="7253383" y="3452134"/>
                </a:cubicBezTo>
                <a:cubicBezTo>
                  <a:pt x="7292138" y="3395780"/>
                  <a:pt x="7329305" y="3341777"/>
                  <a:pt x="7369394" y="3283390"/>
                </a:cubicBezTo>
                <a:cubicBezTo>
                  <a:pt x="7255479" y="3235740"/>
                  <a:pt x="7147791" y="3190632"/>
                  <a:pt x="7039721" y="3145396"/>
                </a:cubicBezTo>
                <a:cubicBezTo>
                  <a:pt x="7022694" y="3168459"/>
                  <a:pt x="7007573" y="3188980"/>
                  <a:pt x="6990483" y="3212170"/>
                </a:cubicBezTo>
                <a:cubicBezTo>
                  <a:pt x="6702360" y="3094570"/>
                  <a:pt x="6417922" y="2978495"/>
                  <a:pt x="6131642" y="2861594"/>
                </a:cubicBezTo>
                <a:close/>
                <a:moveTo>
                  <a:pt x="6283423" y="2649394"/>
                </a:moveTo>
                <a:cubicBezTo>
                  <a:pt x="6272622" y="2665150"/>
                  <a:pt x="6264998" y="2676332"/>
                  <a:pt x="6255913" y="2689546"/>
                </a:cubicBezTo>
                <a:cubicBezTo>
                  <a:pt x="6539588" y="2811403"/>
                  <a:pt x="6818944" y="2931354"/>
                  <a:pt x="7101030" y="3052511"/>
                </a:cubicBezTo>
                <a:cubicBezTo>
                  <a:pt x="7082987" y="3080974"/>
                  <a:pt x="7067739" y="3105116"/>
                  <a:pt x="7051093" y="3131419"/>
                </a:cubicBezTo>
                <a:cubicBezTo>
                  <a:pt x="7163038" y="3178052"/>
                  <a:pt x="7270854" y="3223034"/>
                  <a:pt x="7380766" y="3268841"/>
                </a:cubicBezTo>
                <a:cubicBezTo>
                  <a:pt x="7425303" y="3208294"/>
                  <a:pt x="7467425" y="3150860"/>
                  <a:pt x="7510882" y="3091584"/>
                </a:cubicBezTo>
                <a:cubicBezTo>
                  <a:pt x="7401287" y="3042473"/>
                  <a:pt x="7294489" y="2994569"/>
                  <a:pt x="7186863" y="2946347"/>
                </a:cubicBezTo>
                <a:cubicBezTo>
                  <a:pt x="7165898" y="2971570"/>
                  <a:pt x="7147409" y="2993743"/>
                  <a:pt x="7127651" y="3017504"/>
                </a:cubicBezTo>
                <a:cubicBezTo>
                  <a:pt x="6844865" y="2894187"/>
                  <a:pt x="6564684" y="2772076"/>
                  <a:pt x="6283423" y="2649394"/>
                </a:cubicBezTo>
                <a:close/>
                <a:moveTo>
                  <a:pt x="6527390" y="2339797"/>
                </a:moveTo>
                <a:cubicBezTo>
                  <a:pt x="6513794" y="2355045"/>
                  <a:pt x="6501596" y="2367751"/>
                  <a:pt x="6490477" y="2381411"/>
                </a:cubicBezTo>
                <a:cubicBezTo>
                  <a:pt x="6465953" y="2411462"/>
                  <a:pt x="6441938" y="2442022"/>
                  <a:pt x="6414047" y="2476965"/>
                </a:cubicBezTo>
                <a:cubicBezTo>
                  <a:pt x="6693783" y="2606572"/>
                  <a:pt x="6969136" y="2734147"/>
                  <a:pt x="7246775" y="2862738"/>
                </a:cubicBezTo>
                <a:cubicBezTo>
                  <a:pt x="7229304" y="2887643"/>
                  <a:pt x="7215009" y="2908037"/>
                  <a:pt x="7198554" y="2931544"/>
                </a:cubicBezTo>
                <a:cubicBezTo>
                  <a:pt x="7308212" y="2980909"/>
                  <a:pt x="7413295" y="3028178"/>
                  <a:pt x="7521429" y="3076844"/>
                </a:cubicBezTo>
                <a:cubicBezTo>
                  <a:pt x="7554720" y="3036120"/>
                  <a:pt x="7586614" y="2997555"/>
                  <a:pt x="7617999" y="2958609"/>
                </a:cubicBezTo>
                <a:cubicBezTo>
                  <a:pt x="7631976" y="2941265"/>
                  <a:pt x="7645001" y="2923158"/>
                  <a:pt x="7662091" y="2900603"/>
                </a:cubicBezTo>
                <a:cubicBezTo>
                  <a:pt x="7282036" y="2712736"/>
                  <a:pt x="6905984" y="2526902"/>
                  <a:pt x="6527390" y="2339797"/>
                </a:cubicBezTo>
                <a:close/>
                <a:moveTo>
                  <a:pt x="6636921" y="2210507"/>
                </a:moveTo>
                <a:cubicBezTo>
                  <a:pt x="6603121" y="2249580"/>
                  <a:pt x="6572689" y="2284714"/>
                  <a:pt x="6537682" y="2325121"/>
                </a:cubicBezTo>
                <a:cubicBezTo>
                  <a:pt x="6919771" y="2513941"/>
                  <a:pt x="7296013" y="2699839"/>
                  <a:pt x="7674543" y="2886944"/>
                </a:cubicBezTo>
                <a:cubicBezTo>
                  <a:pt x="7718953" y="2837324"/>
                  <a:pt x="7760949" y="2790374"/>
                  <a:pt x="7804977" y="2741199"/>
                </a:cubicBezTo>
                <a:cubicBezTo>
                  <a:pt x="7791000" y="2732622"/>
                  <a:pt x="7780517" y="2725570"/>
                  <a:pt x="7769462" y="2719534"/>
                </a:cubicBezTo>
                <a:cubicBezTo>
                  <a:pt x="7700846" y="2681923"/>
                  <a:pt x="7631913" y="2644883"/>
                  <a:pt x="7563487" y="2607017"/>
                </a:cubicBezTo>
                <a:cubicBezTo>
                  <a:pt x="7499192" y="2571438"/>
                  <a:pt x="7499446" y="2571121"/>
                  <a:pt x="7448811" y="2624679"/>
                </a:cubicBezTo>
                <a:cubicBezTo>
                  <a:pt x="7446841" y="2626776"/>
                  <a:pt x="7442902" y="2626903"/>
                  <a:pt x="7435468" y="2629508"/>
                </a:cubicBezTo>
                <a:cubicBezTo>
                  <a:pt x="7171869" y="2491196"/>
                  <a:pt x="6905476" y="2351423"/>
                  <a:pt x="6636921" y="2210507"/>
                </a:cubicBezTo>
                <a:close/>
                <a:moveTo>
                  <a:pt x="12073829" y="2097799"/>
                </a:moveTo>
                <a:cubicBezTo>
                  <a:pt x="11791487" y="2219846"/>
                  <a:pt x="11510608" y="2341195"/>
                  <a:pt x="11228393" y="2463178"/>
                </a:cubicBezTo>
                <a:cubicBezTo>
                  <a:pt x="11217720" y="2450789"/>
                  <a:pt x="11209524" y="2441005"/>
                  <a:pt x="11201011" y="2431412"/>
                </a:cubicBezTo>
                <a:cubicBezTo>
                  <a:pt x="11192498" y="2421818"/>
                  <a:pt x="11183730" y="2412415"/>
                  <a:pt x="11174517" y="2402313"/>
                </a:cubicBezTo>
                <a:cubicBezTo>
                  <a:pt x="11068417" y="2452441"/>
                  <a:pt x="10964032" y="2501743"/>
                  <a:pt x="10857678" y="2551997"/>
                </a:cubicBezTo>
                <a:cubicBezTo>
                  <a:pt x="10889762" y="2597296"/>
                  <a:pt x="10919686" y="2639483"/>
                  <a:pt x="10951644" y="2684527"/>
                </a:cubicBezTo>
                <a:cubicBezTo>
                  <a:pt x="11356349" y="2533509"/>
                  <a:pt x="11756100" y="2384397"/>
                  <a:pt x="12157184" y="2234777"/>
                </a:cubicBezTo>
                <a:cubicBezTo>
                  <a:pt x="12140792" y="2178995"/>
                  <a:pt x="12103562" y="2141955"/>
                  <a:pt x="12073829" y="2097799"/>
                </a:cubicBezTo>
                <a:close/>
                <a:moveTo>
                  <a:pt x="6829824" y="2009600"/>
                </a:moveTo>
                <a:cubicBezTo>
                  <a:pt x="6820992" y="2012205"/>
                  <a:pt x="6814115" y="2023688"/>
                  <a:pt x="6800392" y="2046528"/>
                </a:cubicBezTo>
                <a:cubicBezTo>
                  <a:pt x="7057129" y="2193035"/>
                  <a:pt x="7313803" y="2339543"/>
                  <a:pt x="7573526" y="2487829"/>
                </a:cubicBezTo>
                <a:cubicBezTo>
                  <a:pt x="7550908" y="2512988"/>
                  <a:pt x="7532992" y="2533001"/>
                  <a:pt x="7510692" y="2557906"/>
                </a:cubicBezTo>
                <a:cubicBezTo>
                  <a:pt x="7616728" y="2615848"/>
                  <a:pt x="7717238" y="2670741"/>
                  <a:pt x="7818700" y="2726205"/>
                </a:cubicBezTo>
                <a:cubicBezTo>
                  <a:pt x="7868573" y="2674743"/>
                  <a:pt x="7915779" y="2626013"/>
                  <a:pt x="7966351" y="2573789"/>
                </a:cubicBezTo>
                <a:cubicBezTo>
                  <a:pt x="7863554" y="2513750"/>
                  <a:pt x="7770479" y="2449201"/>
                  <a:pt x="7671113" y="2395579"/>
                </a:cubicBezTo>
                <a:cubicBezTo>
                  <a:pt x="7647478" y="2417815"/>
                  <a:pt x="7627592" y="2436558"/>
                  <a:pt x="7606055" y="2456825"/>
                </a:cubicBezTo>
                <a:cubicBezTo>
                  <a:pt x="7587058" y="2446342"/>
                  <a:pt x="7569968" y="2437320"/>
                  <a:pt x="7553386" y="2427536"/>
                </a:cubicBezTo>
                <a:cubicBezTo>
                  <a:pt x="7325874" y="2293735"/>
                  <a:pt x="7098489" y="2159808"/>
                  <a:pt x="6870977" y="2025943"/>
                </a:cubicBezTo>
                <a:cubicBezTo>
                  <a:pt x="6849439" y="2013269"/>
                  <a:pt x="6838654" y="2006995"/>
                  <a:pt x="6829824" y="2009600"/>
                </a:cubicBezTo>
                <a:close/>
                <a:moveTo>
                  <a:pt x="11810738" y="1777148"/>
                </a:moveTo>
                <a:cubicBezTo>
                  <a:pt x="11443199" y="1990365"/>
                  <a:pt x="11086524" y="2197229"/>
                  <a:pt x="10727753" y="2405363"/>
                </a:cubicBezTo>
                <a:cubicBezTo>
                  <a:pt x="10768351" y="2450980"/>
                  <a:pt x="10806915" y="2494246"/>
                  <a:pt x="10845734" y="2537830"/>
                </a:cubicBezTo>
                <a:cubicBezTo>
                  <a:pt x="10952660" y="2487257"/>
                  <a:pt x="11056600" y="2438146"/>
                  <a:pt x="11162700" y="2387955"/>
                </a:cubicBezTo>
                <a:cubicBezTo>
                  <a:pt x="11145102" y="2363177"/>
                  <a:pt x="11130426" y="2342529"/>
                  <a:pt x="11113717" y="2319022"/>
                </a:cubicBezTo>
                <a:cubicBezTo>
                  <a:pt x="11384304" y="2180710"/>
                  <a:pt x="11650444" y="2044685"/>
                  <a:pt x="11921158" y="1906374"/>
                </a:cubicBezTo>
                <a:cubicBezTo>
                  <a:pt x="11894856" y="1876704"/>
                  <a:pt x="11873128" y="1852816"/>
                  <a:pt x="11852034" y="1828355"/>
                </a:cubicBezTo>
                <a:cubicBezTo>
                  <a:pt x="11838185" y="1812345"/>
                  <a:pt x="11825414" y="1795509"/>
                  <a:pt x="11810738" y="1777148"/>
                </a:cubicBezTo>
                <a:close/>
                <a:moveTo>
                  <a:pt x="7134830" y="1725051"/>
                </a:moveTo>
                <a:cubicBezTo>
                  <a:pt x="7091310" y="1763107"/>
                  <a:pt x="7049759" y="1799384"/>
                  <a:pt x="7003888" y="1839410"/>
                </a:cubicBezTo>
                <a:cubicBezTo>
                  <a:pt x="7253446" y="2000975"/>
                  <a:pt x="7498684" y="2159808"/>
                  <a:pt x="7750593" y="2322961"/>
                </a:cubicBezTo>
                <a:cubicBezTo>
                  <a:pt x="7725242" y="2343037"/>
                  <a:pt x="7706310" y="2358094"/>
                  <a:pt x="7682040" y="2377345"/>
                </a:cubicBezTo>
                <a:cubicBezTo>
                  <a:pt x="7785472" y="2441323"/>
                  <a:pt x="7881852" y="2500980"/>
                  <a:pt x="7980074" y="2561718"/>
                </a:cubicBezTo>
                <a:cubicBezTo>
                  <a:pt x="8029884" y="2516927"/>
                  <a:pt x="8077851" y="2473724"/>
                  <a:pt x="8129186" y="2427536"/>
                </a:cubicBezTo>
                <a:cubicBezTo>
                  <a:pt x="7796209" y="2192273"/>
                  <a:pt x="7466536" y="1959424"/>
                  <a:pt x="7134830" y="1725051"/>
                </a:cubicBezTo>
                <a:close/>
                <a:moveTo>
                  <a:pt x="11651778" y="1631466"/>
                </a:moveTo>
                <a:cubicBezTo>
                  <a:pt x="11402792" y="1796970"/>
                  <a:pt x="11159079" y="1959043"/>
                  <a:pt x="10915112" y="2121179"/>
                </a:cubicBezTo>
                <a:cubicBezTo>
                  <a:pt x="10890969" y="2102120"/>
                  <a:pt x="10870639" y="2086046"/>
                  <a:pt x="10848910" y="2068828"/>
                </a:cubicBezTo>
                <a:cubicBezTo>
                  <a:pt x="10758185" y="2133950"/>
                  <a:pt x="10667650" y="2198944"/>
                  <a:pt x="10574638" y="2265654"/>
                </a:cubicBezTo>
                <a:cubicBezTo>
                  <a:pt x="10624448" y="2310699"/>
                  <a:pt x="10668921" y="2350852"/>
                  <a:pt x="10714601" y="2392085"/>
                </a:cubicBezTo>
                <a:cubicBezTo>
                  <a:pt x="11073436" y="2183950"/>
                  <a:pt x="11430492" y="1976832"/>
                  <a:pt x="11793774" y="1766093"/>
                </a:cubicBezTo>
                <a:cubicBezTo>
                  <a:pt x="11742948" y="1717871"/>
                  <a:pt x="11697586" y="1674859"/>
                  <a:pt x="11651778" y="1631466"/>
                </a:cubicBezTo>
                <a:close/>
                <a:moveTo>
                  <a:pt x="7282925" y="1606816"/>
                </a:moveTo>
                <a:cubicBezTo>
                  <a:pt x="7238071" y="1642457"/>
                  <a:pt x="7197410" y="1674796"/>
                  <a:pt x="7149633" y="1712789"/>
                </a:cubicBezTo>
                <a:cubicBezTo>
                  <a:pt x="7484770" y="1949576"/>
                  <a:pt x="7813300" y="2181663"/>
                  <a:pt x="8143736" y="2415084"/>
                </a:cubicBezTo>
                <a:cubicBezTo>
                  <a:pt x="8195896" y="2374804"/>
                  <a:pt x="8246659" y="2335604"/>
                  <a:pt x="8300598" y="2293862"/>
                </a:cubicBezTo>
                <a:cubicBezTo>
                  <a:pt x="8212986" y="2221625"/>
                  <a:pt x="8130266" y="2153391"/>
                  <a:pt x="8045513" y="2083504"/>
                </a:cubicBezTo>
                <a:cubicBezTo>
                  <a:pt x="8018957" y="2102120"/>
                  <a:pt x="7993988" y="2119655"/>
                  <a:pt x="7968194" y="2137698"/>
                </a:cubicBezTo>
                <a:cubicBezTo>
                  <a:pt x="7738966" y="1960123"/>
                  <a:pt x="7511327" y="1783755"/>
                  <a:pt x="7282925" y="1606816"/>
                </a:cubicBezTo>
                <a:close/>
                <a:moveTo>
                  <a:pt x="11399679" y="1427779"/>
                </a:moveTo>
                <a:cubicBezTo>
                  <a:pt x="11177250" y="1609357"/>
                  <a:pt x="10955710" y="1790236"/>
                  <a:pt x="10731120" y="1973592"/>
                </a:cubicBezTo>
                <a:cubicBezTo>
                  <a:pt x="10702593" y="1954723"/>
                  <a:pt x="10678324" y="1938776"/>
                  <a:pt x="10651641" y="1921177"/>
                </a:cubicBezTo>
                <a:cubicBezTo>
                  <a:pt x="10570127" y="1993668"/>
                  <a:pt x="10488995" y="2065842"/>
                  <a:pt x="10406212" y="2139541"/>
                </a:cubicBezTo>
                <a:cubicBezTo>
                  <a:pt x="10458182" y="2178296"/>
                  <a:pt x="10506340" y="2214192"/>
                  <a:pt x="10558945" y="2253328"/>
                </a:cubicBezTo>
                <a:cubicBezTo>
                  <a:pt x="10648972" y="2188906"/>
                  <a:pt x="10739761" y="2123975"/>
                  <a:pt x="10832773" y="2057392"/>
                </a:cubicBezTo>
                <a:cubicBezTo>
                  <a:pt x="10809266" y="2036172"/>
                  <a:pt x="10789316" y="2018129"/>
                  <a:pt x="10766254" y="1997290"/>
                </a:cubicBezTo>
                <a:cubicBezTo>
                  <a:pt x="10995227" y="1820096"/>
                  <a:pt x="11221150" y="1645253"/>
                  <a:pt x="11449807" y="1468377"/>
                </a:cubicBezTo>
                <a:cubicBezTo>
                  <a:pt x="11431064" y="1453192"/>
                  <a:pt x="11417341" y="1442074"/>
                  <a:pt x="11399679" y="1427779"/>
                </a:cubicBezTo>
                <a:close/>
                <a:moveTo>
                  <a:pt x="7554911" y="1417932"/>
                </a:moveTo>
                <a:cubicBezTo>
                  <a:pt x="7534580" y="1431464"/>
                  <a:pt x="7516346" y="1443535"/>
                  <a:pt x="7492648" y="1459292"/>
                </a:cubicBezTo>
                <a:cubicBezTo>
                  <a:pt x="7708216" y="1648874"/>
                  <a:pt x="7918892" y="1834137"/>
                  <a:pt x="8131981" y="2021496"/>
                </a:cubicBezTo>
                <a:cubicBezTo>
                  <a:pt x="8105107" y="2040429"/>
                  <a:pt x="8084204" y="2055232"/>
                  <a:pt x="8060825" y="2071687"/>
                </a:cubicBezTo>
                <a:cubicBezTo>
                  <a:pt x="8149009" y="2144051"/>
                  <a:pt x="8233952" y="2213874"/>
                  <a:pt x="8317308" y="2282299"/>
                </a:cubicBezTo>
                <a:cubicBezTo>
                  <a:pt x="8376965" y="2243099"/>
                  <a:pt x="8430841" y="2207648"/>
                  <a:pt x="8480714" y="2174801"/>
                </a:cubicBezTo>
                <a:cubicBezTo>
                  <a:pt x="8405364" y="2097926"/>
                  <a:pt x="8331603" y="2022639"/>
                  <a:pt x="8255109" y="1944621"/>
                </a:cubicBezTo>
                <a:cubicBezTo>
                  <a:pt x="8228806" y="1960060"/>
                  <a:pt x="8202630" y="1975434"/>
                  <a:pt x="8175819" y="1991254"/>
                </a:cubicBezTo>
                <a:cubicBezTo>
                  <a:pt x="7968447" y="1799765"/>
                  <a:pt x="7762664" y="1609738"/>
                  <a:pt x="7554911" y="1417932"/>
                </a:cubicBezTo>
                <a:close/>
                <a:moveTo>
                  <a:pt x="7841000" y="1250903"/>
                </a:moveTo>
                <a:cubicBezTo>
                  <a:pt x="7822068" y="1261767"/>
                  <a:pt x="7807073" y="1270217"/>
                  <a:pt x="7786934" y="1281653"/>
                </a:cubicBezTo>
                <a:cubicBezTo>
                  <a:pt x="7800021" y="1297028"/>
                  <a:pt x="7809678" y="1309417"/>
                  <a:pt x="7820416" y="1320853"/>
                </a:cubicBezTo>
                <a:cubicBezTo>
                  <a:pt x="7989794" y="1501414"/>
                  <a:pt x="8159301" y="1681784"/>
                  <a:pt x="8328553" y="1862409"/>
                </a:cubicBezTo>
                <a:cubicBezTo>
                  <a:pt x="8335669" y="1870033"/>
                  <a:pt x="8340561" y="1879754"/>
                  <a:pt x="8347740" y="1890364"/>
                </a:cubicBezTo>
                <a:cubicBezTo>
                  <a:pt x="8322771" y="1905929"/>
                  <a:pt x="8301106" y="1919398"/>
                  <a:pt x="8284715" y="1929564"/>
                </a:cubicBezTo>
                <a:cubicBezTo>
                  <a:pt x="8359621" y="2006756"/>
                  <a:pt x="8432937" y="2082361"/>
                  <a:pt x="8507525" y="2159172"/>
                </a:cubicBezTo>
                <a:cubicBezTo>
                  <a:pt x="8562799" y="2129693"/>
                  <a:pt x="8616930" y="2100849"/>
                  <a:pt x="8677540" y="2068574"/>
                </a:cubicBezTo>
                <a:cubicBezTo>
                  <a:pt x="8608734" y="1984456"/>
                  <a:pt x="8543358" y="1904595"/>
                  <a:pt x="8477792" y="1824480"/>
                </a:cubicBezTo>
                <a:cubicBezTo>
                  <a:pt x="8446979" y="1838838"/>
                  <a:pt x="8419215" y="1851736"/>
                  <a:pt x="8389672" y="1865459"/>
                </a:cubicBezTo>
                <a:cubicBezTo>
                  <a:pt x="8206252" y="1660056"/>
                  <a:pt x="8024293" y="1456242"/>
                  <a:pt x="7841000" y="1250903"/>
                </a:cubicBezTo>
                <a:close/>
                <a:moveTo>
                  <a:pt x="10991923" y="1180381"/>
                </a:moveTo>
                <a:cubicBezTo>
                  <a:pt x="10738808" y="1465645"/>
                  <a:pt x="10488296" y="1748050"/>
                  <a:pt x="10233085" y="2035727"/>
                </a:cubicBezTo>
                <a:cubicBezTo>
                  <a:pt x="10287405" y="2068002"/>
                  <a:pt x="10337405" y="2097736"/>
                  <a:pt x="10389376" y="2128676"/>
                </a:cubicBezTo>
                <a:cubicBezTo>
                  <a:pt x="10471206" y="2055804"/>
                  <a:pt x="10551004" y="1984710"/>
                  <a:pt x="10634233" y="1910567"/>
                </a:cubicBezTo>
                <a:cubicBezTo>
                  <a:pt x="10609962" y="1893477"/>
                  <a:pt x="10590712" y="1879944"/>
                  <a:pt x="10567141" y="1863362"/>
                </a:cubicBezTo>
                <a:cubicBezTo>
                  <a:pt x="10769558" y="1668252"/>
                  <a:pt x="10969750" y="1475302"/>
                  <a:pt x="11172485" y="1279874"/>
                </a:cubicBezTo>
                <a:cubicBezTo>
                  <a:pt x="11140083" y="1260560"/>
                  <a:pt x="11112636" y="1243152"/>
                  <a:pt x="11084174" y="1227523"/>
                </a:cubicBezTo>
                <a:cubicBezTo>
                  <a:pt x="11054630" y="1211258"/>
                  <a:pt x="11024198" y="1196773"/>
                  <a:pt x="10991923" y="1180381"/>
                </a:cubicBezTo>
                <a:close/>
                <a:moveTo>
                  <a:pt x="10785441" y="1080063"/>
                </a:moveTo>
                <a:cubicBezTo>
                  <a:pt x="10622225" y="1299697"/>
                  <a:pt x="10463265" y="1513485"/>
                  <a:pt x="10304241" y="1727465"/>
                </a:cubicBezTo>
                <a:cubicBezTo>
                  <a:pt x="10274381" y="1715838"/>
                  <a:pt x="10248968" y="1705991"/>
                  <a:pt x="10222030" y="1695508"/>
                </a:cubicBezTo>
                <a:cubicBezTo>
                  <a:pt x="10165485" y="1780896"/>
                  <a:pt x="10110211" y="1864442"/>
                  <a:pt x="10052587" y="1951483"/>
                </a:cubicBezTo>
                <a:cubicBezTo>
                  <a:pt x="10109385" y="1977658"/>
                  <a:pt x="10160529" y="2001165"/>
                  <a:pt x="10215104" y="2026325"/>
                </a:cubicBezTo>
                <a:cubicBezTo>
                  <a:pt x="10467521" y="1741633"/>
                  <a:pt x="10719176" y="1457957"/>
                  <a:pt x="10976040" y="1168374"/>
                </a:cubicBezTo>
                <a:cubicBezTo>
                  <a:pt x="10907043" y="1136416"/>
                  <a:pt x="10845861" y="1108081"/>
                  <a:pt x="10785441" y="1080063"/>
                </a:cubicBezTo>
                <a:close/>
                <a:moveTo>
                  <a:pt x="8287320" y="1047470"/>
                </a:moveTo>
                <a:cubicBezTo>
                  <a:pt x="8219657" y="1076060"/>
                  <a:pt x="8156188" y="1102871"/>
                  <a:pt x="8088652" y="1131334"/>
                </a:cubicBezTo>
                <a:cubicBezTo>
                  <a:pt x="8253012" y="1348681"/>
                  <a:pt x="8413687" y="1561199"/>
                  <a:pt x="8576078" y="1776004"/>
                </a:cubicBezTo>
                <a:cubicBezTo>
                  <a:pt x="8548123" y="1790934"/>
                  <a:pt x="8525506" y="1803006"/>
                  <a:pt x="8498313" y="1817555"/>
                </a:cubicBezTo>
                <a:cubicBezTo>
                  <a:pt x="8565849" y="1900148"/>
                  <a:pt x="8631288" y="1980072"/>
                  <a:pt x="8696219" y="2059425"/>
                </a:cubicBezTo>
                <a:cubicBezTo>
                  <a:pt x="8760705" y="2031153"/>
                  <a:pt x="8820871" y="2004787"/>
                  <a:pt x="8883705" y="1977277"/>
                </a:cubicBezTo>
                <a:cubicBezTo>
                  <a:pt x="8683767" y="1665647"/>
                  <a:pt x="8487068" y="1358909"/>
                  <a:pt x="8287320" y="1047470"/>
                </a:cubicBezTo>
                <a:close/>
                <a:moveTo>
                  <a:pt x="8503777" y="970976"/>
                </a:moveTo>
                <a:cubicBezTo>
                  <a:pt x="8438275" y="994102"/>
                  <a:pt x="8375821" y="1016212"/>
                  <a:pt x="8307015" y="1040545"/>
                </a:cubicBezTo>
                <a:cubicBezTo>
                  <a:pt x="8508415" y="1354398"/>
                  <a:pt x="8706511" y="1662979"/>
                  <a:pt x="8904417" y="1971368"/>
                </a:cubicBezTo>
                <a:cubicBezTo>
                  <a:pt x="8972016" y="1948751"/>
                  <a:pt x="9034596" y="1927785"/>
                  <a:pt x="9100924" y="1905612"/>
                </a:cubicBezTo>
                <a:cubicBezTo>
                  <a:pt x="9057722" y="1814569"/>
                  <a:pt x="9016171" y="1726957"/>
                  <a:pt x="8973795" y="1637566"/>
                </a:cubicBezTo>
                <a:cubicBezTo>
                  <a:pt x="8941838" y="1645825"/>
                  <a:pt x="8912168" y="1653512"/>
                  <a:pt x="8876144" y="1662852"/>
                </a:cubicBezTo>
                <a:cubicBezTo>
                  <a:pt x="8751365" y="1431019"/>
                  <a:pt x="8628302" y="1202364"/>
                  <a:pt x="8503777" y="970976"/>
                </a:cubicBezTo>
                <a:close/>
                <a:moveTo>
                  <a:pt x="10422921" y="944356"/>
                </a:moveTo>
                <a:cubicBezTo>
                  <a:pt x="10302780" y="1177141"/>
                  <a:pt x="10183910" y="1407449"/>
                  <a:pt x="10065421" y="1636930"/>
                </a:cubicBezTo>
                <a:cubicBezTo>
                  <a:pt x="10030731" y="1628925"/>
                  <a:pt x="10002713" y="1622445"/>
                  <a:pt x="9970248" y="1615011"/>
                </a:cubicBezTo>
                <a:cubicBezTo>
                  <a:pt x="9931239" y="1707198"/>
                  <a:pt x="9893436" y="1796716"/>
                  <a:pt x="9855316" y="1886806"/>
                </a:cubicBezTo>
                <a:cubicBezTo>
                  <a:pt x="9915165" y="1905993"/>
                  <a:pt x="9972281" y="1924227"/>
                  <a:pt x="10032383" y="1943477"/>
                </a:cubicBezTo>
                <a:cubicBezTo>
                  <a:pt x="10088673" y="1858851"/>
                  <a:pt x="10144265" y="1775369"/>
                  <a:pt x="10202144" y="1688392"/>
                </a:cubicBezTo>
                <a:cubicBezTo>
                  <a:pt x="10172029" y="1676257"/>
                  <a:pt x="10145345" y="1665457"/>
                  <a:pt x="10115294" y="1653385"/>
                </a:cubicBezTo>
                <a:cubicBezTo>
                  <a:pt x="10246617" y="1426064"/>
                  <a:pt x="10376478" y="1201220"/>
                  <a:pt x="10508818" y="972056"/>
                </a:cubicBezTo>
                <a:cubicBezTo>
                  <a:pt x="10479339" y="962526"/>
                  <a:pt x="10453544" y="954204"/>
                  <a:pt x="10422921" y="944356"/>
                </a:cubicBezTo>
                <a:close/>
                <a:moveTo>
                  <a:pt x="8852955" y="878282"/>
                </a:moveTo>
                <a:cubicBezTo>
                  <a:pt x="8826653" y="884889"/>
                  <a:pt x="8806639" y="889908"/>
                  <a:pt x="8781798" y="896134"/>
                </a:cubicBezTo>
                <a:cubicBezTo>
                  <a:pt x="8882498" y="1134002"/>
                  <a:pt x="8981546" y="1367804"/>
                  <a:pt x="9081293" y="1603385"/>
                </a:cubicBezTo>
                <a:cubicBezTo>
                  <a:pt x="9049654" y="1614312"/>
                  <a:pt x="9024494" y="1622953"/>
                  <a:pt x="8994634" y="1633245"/>
                </a:cubicBezTo>
                <a:cubicBezTo>
                  <a:pt x="9038916" y="1725686"/>
                  <a:pt x="9080848" y="1813107"/>
                  <a:pt x="9122717" y="1900529"/>
                </a:cubicBezTo>
                <a:cubicBezTo>
                  <a:pt x="9181103" y="1886361"/>
                  <a:pt x="9235996" y="1873019"/>
                  <a:pt x="9295781" y="1858534"/>
                </a:cubicBezTo>
                <a:cubicBezTo>
                  <a:pt x="9268525" y="1763107"/>
                  <a:pt x="9242349" y="1671492"/>
                  <a:pt x="9216110" y="1579496"/>
                </a:cubicBezTo>
                <a:cubicBezTo>
                  <a:pt x="9183645" y="1585024"/>
                  <a:pt x="9155309" y="1589852"/>
                  <a:pt x="9126084" y="1594871"/>
                </a:cubicBezTo>
                <a:cubicBezTo>
                  <a:pt x="9032690" y="1355352"/>
                  <a:pt x="8946539" y="1116276"/>
                  <a:pt x="8852955" y="878282"/>
                </a:cubicBezTo>
                <a:close/>
                <a:moveTo>
                  <a:pt x="10039245" y="852487"/>
                </a:moveTo>
                <a:cubicBezTo>
                  <a:pt x="9968024" y="1095692"/>
                  <a:pt x="9897439" y="1336736"/>
                  <a:pt x="9826282" y="1579877"/>
                </a:cubicBezTo>
                <a:cubicBezTo>
                  <a:pt x="9792355" y="1575240"/>
                  <a:pt x="9763702" y="1571364"/>
                  <a:pt x="9729966" y="1566853"/>
                </a:cubicBezTo>
                <a:cubicBezTo>
                  <a:pt x="9710525" y="1664313"/>
                  <a:pt x="9692164" y="1756118"/>
                  <a:pt x="9673104" y="1851418"/>
                </a:cubicBezTo>
                <a:cubicBezTo>
                  <a:pt x="9729267" y="1861964"/>
                  <a:pt x="9779775" y="1871431"/>
                  <a:pt x="9834096" y="1881596"/>
                </a:cubicBezTo>
                <a:cubicBezTo>
                  <a:pt x="9872661" y="1790553"/>
                  <a:pt x="9910336" y="1701607"/>
                  <a:pt x="9948964" y="1610437"/>
                </a:cubicBezTo>
                <a:cubicBezTo>
                  <a:pt x="9920120" y="1601225"/>
                  <a:pt x="9894897" y="1593156"/>
                  <a:pt x="9869611" y="1585087"/>
                </a:cubicBezTo>
                <a:cubicBezTo>
                  <a:pt x="9950997" y="1342010"/>
                  <a:pt x="10039054" y="1107064"/>
                  <a:pt x="10117327" y="866210"/>
                </a:cubicBezTo>
                <a:cubicBezTo>
                  <a:pt x="10088229" y="861064"/>
                  <a:pt x="10066247" y="857188"/>
                  <a:pt x="10039245" y="852487"/>
                </a:cubicBezTo>
                <a:close/>
                <a:moveTo>
                  <a:pt x="9441335" y="805282"/>
                </a:moveTo>
                <a:cubicBezTo>
                  <a:pt x="9351626" y="811000"/>
                  <a:pt x="9267635" y="816337"/>
                  <a:pt x="9179134" y="821991"/>
                </a:cubicBezTo>
                <a:cubicBezTo>
                  <a:pt x="9227863" y="1072693"/>
                  <a:pt x="9275132" y="1316215"/>
                  <a:pt x="9322909" y="1561898"/>
                </a:cubicBezTo>
                <a:cubicBezTo>
                  <a:pt x="9294764" y="1566027"/>
                  <a:pt x="9269669" y="1569712"/>
                  <a:pt x="9238219" y="1574350"/>
                </a:cubicBezTo>
                <a:cubicBezTo>
                  <a:pt x="9265157" y="1670349"/>
                  <a:pt x="9290825" y="1761773"/>
                  <a:pt x="9317128" y="1855293"/>
                </a:cubicBezTo>
                <a:cubicBezTo>
                  <a:pt x="9369860" y="1850656"/>
                  <a:pt x="9418336" y="1846526"/>
                  <a:pt x="9474816" y="1841697"/>
                </a:cubicBezTo>
                <a:cubicBezTo>
                  <a:pt x="9463635" y="1494743"/>
                  <a:pt x="9452517" y="1151474"/>
                  <a:pt x="9441335" y="805282"/>
                </a:cubicBezTo>
                <a:close/>
                <a:moveTo>
                  <a:pt x="9463445" y="802169"/>
                </a:moveTo>
                <a:cubicBezTo>
                  <a:pt x="9474880" y="1153761"/>
                  <a:pt x="9486062" y="1496903"/>
                  <a:pt x="9497307" y="1841570"/>
                </a:cubicBezTo>
                <a:cubicBezTo>
                  <a:pt x="9551438" y="1844429"/>
                  <a:pt x="9599659" y="1846971"/>
                  <a:pt x="9649914" y="1849575"/>
                </a:cubicBezTo>
                <a:cubicBezTo>
                  <a:pt x="9669418" y="1755483"/>
                  <a:pt x="9688542" y="1663678"/>
                  <a:pt x="9708555" y="1566980"/>
                </a:cubicBezTo>
                <a:cubicBezTo>
                  <a:pt x="9680791" y="1562533"/>
                  <a:pt x="9656077" y="1558594"/>
                  <a:pt x="9624692" y="1553575"/>
                </a:cubicBezTo>
                <a:cubicBezTo>
                  <a:pt x="9654743" y="1307511"/>
                  <a:pt x="9684539" y="1063036"/>
                  <a:pt x="9714972" y="813795"/>
                </a:cubicBezTo>
                <a:cubicBezTo>
                  <a:pt x="9630727" y="809856"/>
                  <a:pt x="9551374" y="806171"/>
                  <a:pt x="9463445" y="802169"/>
                </a:cubicBezTo>
                <a:close/>
                <a:moveTo>
                  <a:pt x="0" y="0"/>
                </a:moveTo>
                <a:lnTo>
                  <a:pt x="12188442" y="0"/>
                </a:lnTo>
                <a:cubicBezTo>
                  <a:pt x="12189840" y="17789"/>
                  <a:pt x="12192382" y="35579"/>
                  <a:pt x="12192382" y="53368"/>
                </a:cubicBezTo>
                <a:cubicBezTo>
                  <a:pt x="12192572" y="762334"/>
                  <a:pt x="12192572" y="1471299"/>
                  <a:pt x="12192572" y="2180202"/>
                </a:cubicBezTo>
                <a:cubicBezTo>
                  <a:pt x="12192572" y="2199579"/>
                  <a:pt x="12192572" y="2218957"/>
                  <a:pt x="12192572" y="2239986"/>
                </a:cubicBezTo>
                <a:cubicBezTo>
                  <a:pt x="11774461" y="2395896"/>
                  <a:pt x="11359653" y="2550600"/>
                  <a:pt x="10942177" y="2706256"/>
                </a:cubicBezTo>
                <a:cubicBezTo>
                  <a:pt x="10929915" y="2689102"/>
                  <a:pt x="10918416" y="2673854"/>
                  <a:pt x="10907678" y="2658034"/>
                </a:cubicBezTo>
                <a:cubicBezTo>
                  <a:pt x="10757486" y="2437701"/>
                  <a:pt x="10564028" y="2262795"/>
                  <a:pt x="10340010" y="2120608"/>
                </a:cubicBezTo>
                <a:cubicBezTo>
                  <a:pt x="10172156" y="2014126"/>
                  <a:pt x="9992294" y="1934710"/>
                  <a:pt x="9797565" y="1892143"/>
                </a:cubicBezTo>
                <a:cubicBezTo>
                  <a:pt x="9571578" y="1842714"/>
                  <a:pt x="9348386" y="1854023"/>
                  <a:pt x="9125384" y="1917810"/>
                </a:cubicBezTo>
                <a:cubicBezTo>
                  <a:pt x="8747363" y="2025943"/>
                  <a:pt x="8411908" y="2209363"/>
                  <a:pt x="8115590" y="2466736"/>
                </a:cubicBezTo>
                <a:cubicBezTo>
                  <a:pt x="7884330" y="2667564"/>
                  <a:pt x="7684391" y="2896601"/>
                  <a:pt x="7500717" y="3140631"/>
                </a:cubicBezTo>
                <a:cubicBezTo>
                  <a:pt x="7325302" y="3373671"/>
                  <a:pt x="7163928" y="3616304"/>
                  <a:pt x="7011258" y="3864654"/>
                </a:cubicBezTo>
                <a:cubicBezTo>
                  <a:pt x="6848549" y="4129397"/>
                  <a:pt x="6688828" y="4395982"/>
                  <a:pt x="6526881" y="4661232"/>
                </a:cubicBezTo>
                <a:cubicBezTo>
                  <a:pt x="6300704" y="5031630"/>
                  <a:pt x="6056484" y="5388941"/>
                  <a:pt x="5752859" y="5701650"/>
                </a:cubicBezTo>
                <a:cubicBezTo>
                  <a:pt x="5472550" y="5990345"/>
                  <a:pt x="5153805" y="6224337"/>
                  <a:pt x="4779150" y="6377325"/>
                </a:cubicBezTo>
                <a:cubicBezTo>
                  <a:pt x="4588169" y="6455344"/>
                  <a:pt x="4389883" y="6506933"/>
                  <a:pt x="4186322" y="6539017"/>
                </a:cubicBezTo>
                <a:cubicBezTo>
                  <a:pt x="4010145" y="6566780"/>
                  <a:pt x="3832888" y="6580377"/>
                  <a:pt x="3654678" y="6574341"/>
                </a:cubicBezTo>
                <a:cubicBezTo>
                  <a:pt x="3397877" y="6565637"/>
                  <a:pt x="3145587" y="6524849"/>
                  <a:pt x="2896219" y="6463603"/>
                </a:cubicBezTo>
                <a:cubicBezTo>
                  <a:pt x="2383889" y="6337871"/>
                  <a:pt x="1913807" y="6117665"/>
                  <a:pt x="1473714" y="5830241"/>
                </a:cubicBezTo>
                <a:cubicBezTo>
                  <a:pt x="1161258" y="5626173"/>
                  <a:pt x="873453" y="5391609"/>
                  <a:pt x="612141" y="5125215"/>
                </a:cubicBezTo>
                <a:cubicBezTo>
                  <a:pt x="426307" y="4935759"/>
                  <a:pt x="267919" y="4725147"/>
                  <a:pt x="144538" y="4489884"/>
                </a:cubicBezTo>
                <a:cubicBezTo>
                  <a:pt x="100128" y="4405131"/>
                  <a:pt x="66011" y="4315041"/>
                  <a:pt x="26176" y="4227874"/>
                </a:cubicBezTo>
                <a:cubicBezTo>
                  <a:pt x="20585" y="4215675"/>
                  <a:pt x="9022" y="4206209"/>
                  <a:pt x="191" y="4195471"/>
                </a:cubicBezTo>
                <a:cubicBezTo>
                  <a:pt x="0" y="2797044"/>
                  <a:pt x="0" y="1398554"/>
                  <a:pt x="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1200"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169383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356982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ABCE62B-A409-4057-BEFF-5778D26CC2B4}"/>
              </a:ext>
            </a:extLst>
          </p:cNvPr>
          <p:cNvGrpSpPr/>
          <p:nvPr userDrawn="1"/>
        </p:nvGrpSpPr>
        <p:grpSpPr>
          <a:xfrm>
            <a:off x="7135665" y="1639404"/>
            <a:ext cx="2274703" cy="4596316"/>
            <a:chOff x="7135665" y="1639404"/>
            <a:chExt cx="2274703" cy="4596316"/>
          </a:xfrm>
        </p:grpSpPr>
        <p:sp>
          <p:nvSpPr>
            <p:cNvPr id="3" name="Graphic 2">
              <a:extLst>
                <a:ext uri="{FF2B5EF4-FFF2-40B4-BE49-F238E27FC236}">
                  <a16:creationId xmlns:a16="http://schemas.microsoft.com/office/drawing/2014/main" id="{9E6D8BFE-E76B-4649-B277-942BE4C17302}"/>
                </a:ext>
              </a:extLst>
            </p:cNvPr>
            <p:cNvSpPr/>
            <p:nvPr/>
          </p:nvSpPr>
          <p:spPr>
            <a:xfrm>
              <a:off x="7139231" y="1639404"/>
              <a:ext cx="2270281" cy="4596316"/>
            </a:xfrm>
            <a:custGeom>
              <a:avLst/>
              <a:gdLst>
                <a:gd name="connsiteX0" fmla="*/ 2940654 w 3387838"/>
                <a:gd name="connsiteY0" fmla="*/ 6858876 h 6858875"/>
                <a:gd name="connsiteX1" fmla="*/ 447185 w 3387838"/>
                <a:gd name="connsiteY1" fmla="*/ 6858876 h 6858875"/>
                <a:gd name="connsiteX2" fmla="*/ 0 w 3387838"/>
                <a:gd name="connsiteY2" fmla="*/ 6411691 h 6858875"/>
                <a:gd name="connsiteX3" fmla="*/ 0 w 3387838"/>
                <a:gd name="connsiteY3" fmla="*/ 447185 h 6858875"/>
                <a:gd name="connsiteX4" fmla="*/ 447185 w 3387838"/>
                <a:gd name="connsiteY4" fmla="*/ 0 h 6858875"/>
                <a:gd name="connsiteX5" fmla="*/ 2940654 w 3387838"/>
                <a:gd name="connsiteY5" fmla="*/ 0 h 6858875"/>
                <a:gd name="connsiteX6" fmla="*/ 3387838 w 3387838"/>
                <a:gd name="connsiteY6" fmla="*/ 447185 h 6858875"/>
                <a:gd name="connsiteX7" fmla="*/ 3387838 w 3387838"/>
                <a:gd name="connsiteY7" fmla="*/ 6411759 h 6858875"/>
                <a:gd name="connsiteX8" fmla="*/ 2940654 w 3387838"/>
                <a:gd name="connsiteY8" fmla="*/ 6858876 h 6858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387838" h="6858875">
                  <a:moveTo>
                    <a:pt x="2940654" y="6858876"/>
                  </a:moveTo>
                  <a:lnTo>
                    <a:pt x="447185" y="6858876"/>
                  </a:lnTo>
                  <a:cubicBezTo>
                    <a:pt x="200216" y="6858876"/>
                    <a:pt x="0" y="6658660"/>
                    <a:pt x="0" y="6411691"/>
                  </a:cubicBezTo>
                  <a:lnTo>
                    <a:pt x="0" y="447185"/>
                  </a:lnTo>
                  <a:cubicBezTo>
                    <a:pt x="67" y="200216"/>
                    <a:pt x="200216" y="0"/>
                    <a:pt x="447185" y="0"/>
                  </a:cubicBezTo>
                  <a:lnTo>
                    <a:pt x="2940654" y="0"/>
                  </a:lnTo>
                  <a:cubicBezTo>
                    <a:pt x="3187622" y="0"/>
                    <a:pt x="3387838" y="200216"/>
                    <a:pt x="3387838" y="447185"/>
                  </a:cubicBezTo>
                  <a:lnTo>
                    <a:pt x="3387838" y="6411759"/>
                  </a:lnTo>
                  <a:cubicBezTo>
                    <a:pt x="3387771" y="6658660"/>
                    <a:pt x="3187555" y="6858876"/>
                    <a:pt x="2940654" y="6858876"/>
                  </a:cubicBezTo>
                  <a:close/>
                </a:path>
              </a:pathLst>
            </a:custGeom>
            <a:solidFill>
              <a:srgbClr val="D0D4D8"/>
            </a:solidFill>
            <a:ln w="672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" name="Graphic 2">
              <a:extLst>
                <a:ext uri="{FF2B5EF4-FFF2-40B4-BE49-F238E27FC236}">
                  <a16:creationId xmlns:a16="http://schemas.microsoft.com/office/drawing/2014/main" id="{F656AB6F-7BAC-4612-A512-C7314C71A37A}"/>
                </a:ext>
              </a:extLst>
            </p:cNvPr>
            <p:cNvSpPr/>
            <p:nvPr/>
          </p:nvSpPr>
          <p:spPr>
            <a:xfrm>
              <a:off x="7166634" y="1663511"/>
              <a:ext cx="2215429" cy="4548057"/>
            </a:xfrm>
            <a:custGeom>
              <a:avLst/>
              <a:gdLst>
                <a:gd name="connsiteX0" fmla="*/ 2858870 w 3305986"/>
                <a:gd name="connsiteY0" fmla="*/ 6786860 h 6786860"/>
                <a:gd name="connsiteX1" fmla="*/ 447185 w 3305986"/>
                <a:gd name="connsiteY1" fmla="*/ 6786860 h 6786860"/>
                <a:gd name="connsiteX2" fmla="*/ 0 w 3305986"/>
                <a:gd name="connsiteY2" fmla="*/ 6339676 h 6786860"/>
                <a:gd name="connsiteX3" fmla="*/ 0 w 3305986"/>
                <a:gd name="connsiteY3" fmla="*/ 447185 h 6786860"/>
                <a:gd name="connsiteX4" fmla="*/ 447185 w 3305986"/>
                <a:gd name="connsiteY4" fmla="*/ 0 h 6786860"/>
                <a:gd name="connsiteX5" fmla="*/ 2858802 w 3305986"/>
                <a:gd name="connsiteY5" fmla="*/ 0 h 6786860"/>
                <a:gd name="connsiteX6" fmla="*/ 3305987 w 3305986"/>
                <a:gd name="connsiteY6" fmla="*/ 447185 h 6786860"/>
                <a:gd name="connsiteX7" fmla="*/ 3305987 w 3305986"/>
                <a:gd name="connsiteY7" fmla="*/ 6339743 h 6786860"/>
                <a:gd name="connsiteX8" fmla="*/ 2858870 w 3305986"/>
                <a:gd name="connsiteY8" fmla="*/ 6786860 h 67868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305986" h="6786860">
                  <a:moveTo>
                    <a:pt x="2858870" y="6786860"/>
                  </a:moveTo>
                  <a:lnTo>
                    <a:pt x="447185" y="6786860"/>
                  </a:lnTo>
                  <a:cubicBezTo>
                    <a:pt x="200216" y="6786860"/>
                    <a:pt x="0" y="6586644"/>
                    <a:pt x="0" y="6339676"/>
                  </a:cubicBezTo>
                  <a:lnTo>
                    <a:pt x="0" y="447185"/>
                  </a:lnTo>
                  <a:cubicBezTo>
                    <a:pt x="0" y="200216"/>
                    <a:pt x="200216" y="0"/>
                    <a:pt x="447185" y="0"/>
                  </a:cubicBezTo>
                  <a:lnTo>
                    <a:pt x="2858802" y="0"/>
                  </a:lnTo>
                  <a:cubicBezTo>
                    <a:pt x="3105771" y="0"/>
                    <a:pt x="3305987" y="200216"/>
                    <a:pt x="3305987" y="447185"/>
                  </a:cubicBezTo>
                  <a:lnTo>
                    <a:pt x="3305987" y="6339743"/>
                  </a:lnTo>
                  <a:cubicBezTo>
                    <a:pt x="3305987" y="6586644"/>
                    <a:pt x="3105771" y="6786860"/>
                    <a:pt x="2858870" y="6786860"/>
                  </a:cubicBezTo>
                  <a:close/>
                </a:path>
              </a:pathLst>
            </a:custGeom>
            <a:solidFill>
              <a:srgbClr val="070808"/>
            </a:solidFill>
            <a:ln w="672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" name="Graphic 2">
              <a:extLst>
                <a:ext uri="{FF2B5EF4-FFF2-40B4-BE49-F238E27FC236}">
                  <a16:creationId xmlns:a16="http://schemas.microsoft.com/office/drawing/2014/main" id="{EE9E1E6B-045E-4B6F-AC93-29488782E819}"/>
                </a:ext>
              </a:extLst>
            </p:cNvPr>
            <p:cNvSpPr/>
            <p:nvPr/>
          </p:nvSpPr>
          <p:spPr>
            <a:xfrm>
              <a:off x="7267082" y="1741837"/>
              <a:ext cx="2014580" cy="4391450"/>
            </a:xfrm>
            <a:custGeom>
              <a:avLst/>
              <a:gdLst>
                <a:gd name="connsiteX0" fmla="*/ 2682906 w 3006269"/>
                <a:gd name="connsiteY0" fmla="*/ 0 h 6553162"/>
                <a:gd name="connsiteX1" fmla="*/ 2383121 w 3006269"/>
                <a:gd name="connsiteY1" fmla="*/ 0 h 6553162"/>
                <a:gd name="connsiteX2" fmla="*/ 2355366 w 3006269"/>
                <a:gd name="connsiteY2" fmla="*/ 27755 h 6553162"/>
                <a:gd name="connsiteX3" fmla="*/ 2355366 w 3006269"/>
                <a:gd name="connsiteY3" fmla="*/ 27755 h 6553162"/>
                <a:gd name="connsiteX4" fmla="*/ 2140599 w 3006269"/>
                <a:gd name="connsiteY4" fmla="*/ 242523 h 6553162"/>
                <a:gd name="connsiteX5" fmla="*/ 852197 w 3006269"/>
                <a:gd name="connsiteY5" fmla="*/ 242523 h 6553162"/>
                <a:gd name="connsiteX6" fmla="*/ 637430 w 3006269"/>
                <a:gd name="connsiteY6" fmla="*/ 27755 h 6553162"/>
                <a:gd name="connsiteX7" fmla="*/ 637430 w 3006269"/>
                <a:gd name="connsiteY7" fmla="*/ 27755 h 6553162"/>
                <a:gd name="connsiteX8" fmla="*/ 609675 w 3006269"/>
                <a:gd name="connsiteY8" fmla="*/ 0 h 6553162"/>
                <a:gd name="connsiteX9" fmla="*/ 323363 w 3006269"/>
                <a:gd name="connsiteY9" fmla="*/ 0 h 6553162"/>
                <a:gd name="connsiteX10" fmla="*/ 0 w 3006269"/>
                <a:gd name="connsiteY10" fmla="*/ 323363 h 6553162"/>
                <a:gd name="connsiteX11" fmla="*/ 0 w 3006269"/>
                <a:gd name="connsiteY11" fmla="*/ 6229799 h 6553162"/>
                <a:gd name="connsiteX12" fmla="*/ 323363 w 3006269"/>
                <a:gd name="connsiteY12" fmla="*/ 6553163 h 6553162"/>
                <a:gd name="connsiteX13" fmla="*/ 2682906 w 3006269"/>
                <a:gd name="connsiteY13" fmla="*/ 6553163 h 6553162"/>
                <a:gd name="connsiteX14" fmla="*/ 3006269 w 3006269"/>
                <a:gd name="connsiteY14" fmla="*/ 6229799 h 6553162"/>
                <a:gd name="connsiteX15" fmla="*/ 3006269 w 3006269"/>
                <a:gd name="connsiteY15" fmla="*/ 323363 h 6553162"/>
                <a:gd name="connsiteX16" fmla="*/ 2682906 w 3006269"/>
                <a:gd name="connsiteY16" fmla="*/ 0 h 65531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006269" h="6553162">
                  <a:moveTo>
                    <a:pt x="2682906" y="0"/>
                  </a:moveTo>
                  <a:lnTo>
                    <a:pt x="2383121" y="0"/>
                  </a:lnTo>
                  <a:cubicBezTo>
                    <a:pt x="2367761" y="0"/>
                    <a:pt x="2355366" y="12463"/>
                    <a:pt x="2355366" y="27755"/>
                  </a:cubicBezTo>
                  <a:lnTo>
                    <a:pt x="2355366" y="27755"/>
                  </a:lnTo>
                  <a:cubicBezTo>
                    <a:pt x="2355366" y="146322"/>
                    <a:pt x="2259233" y="242523"/>
                    <a:pt x="2140599" y="242523"/>
                  </a:cubicBezTo>
                  <a:lnTo>
                    <a:pt x="852197" y="242523"/>
                  </a:lnTo>
                  <a:cubicBezTo>
                    <a:pt x="733631" y="242523"/>
                    <a:pt x="637430" y="146389"/>
                    <a:pt x="637430" y="27755"/>
                  </a:cubicBezTo>
                  <a:lnTo>
                    <a:pt x="637430" y="27755"/>
                  </a:lnTo>
                  <a:cubicBezTo>
                    <a:pt x="637430" y="12396"/>
                    <a:pt x="624967" y="0"/>
                    <a:pt x="609675" y="0"/>
                  </a:cubicBezTo>
                  <a:lnTo>
                    <a:pt x="323363" y="0"/>
                  </a:lnTo>
                  <a:cubicBezTo>
                    <a:pt x="144772" y="0"/>
                    <a:pt x="0" y="144773"/>
                    <a:pt x="0" y="323363"/>
                  </a:cubicBezTo>
                  <a:lnTo>
                    <a:pt x="0" y="6229799"/>
                  </a:lnTo>
                  <a:cubicBezTo>
                    <a:pt x="0" y="6408390"/>
                    <a:pt x="144772" y="6553163"/>
                    <a:pt x="323363" y="6553163"/>
                  </a:cubicBezTo>
                  <a:lnTo>
                    <a:pt x="2682906" y="6553163"/>
                  </a:lnTo>
                  <a:cubicBezTo>
                    <a:pt x="2861497" y="6553163"/>
                    <a:pt x="3006269" y="6408390"/>
                    <a:pt x="3006269" y="6229799"/>
                  </a:cubicBezTo>
                  <a:lnTo>
                    <a:pt x="3006269" y="323363"/>
                  </a:lnTo>
                  <a:cubicBezTo>
                    <a:pt x="3006269" y="144773"/>
                    <a:pt x="2861497" y="0"/>
                    <a:pt x="2682906" y="0"/>
                  </a:cubicBezTo>
                  <a:close/>
                </a:path>
              </a:pathLst>
            </a:custGeom>
            <a:solidFill>
              <a:schemeClr val="accent1"/>
            </a:solidFill>
            <a:ln w="672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" name="Graphic 2">
              <a:extLst>
                <a:ext uri="{FF2B5EF4-FFF2-40B4-BE49-F238E27FC236}">
                  <a16:creationId xmlns:a16="http://schemas.microsoft.com/office/drawing/2014/main" id="{4B9BEBBA-B80C-47E3-B7A8-C8048758FB2D}"/>
                </a:ext>
              </a:extLst>
            </p:cNvPr>
            <p:cNvSpPr/>
            <p:nvPr/>
          </p:nvSpPr>
          <p:spPr>
            <a:xfrm>
              <a:off x="7136071" y="2293234"/>
              <a:ext cx="16071" cy="156607"/>
            </a:xfrm>
            <a:custGeom>
              <a:avLst/>
              <a:gdLst>
                <a:gd name="connsiteX0" fmla="*/ 15158 w 23982"/>
                <a:gd name="connsiteY0" fmla="*/ 233697 h 233697"/>
                <a:gd name="connsiteX1" fmla="*/ 0 w 23982"/>
                <a:gd name="connsiteY1" fmla="*/ 233697 h 233697"/>
                <a:gd name="connsiteX2" fmla="*/ 0 w 23982"/>
                <a:gd name="connsiteY2" fmla="*/ 0 h 233697"/>
                <a:gd name="connsiteX3" fmla="*/ 15158 w 23982"/>
                <a:gd name="connsiteY3" fmla="*/ 0 h 233697"/>
                <a:gd name="connsiteX4" fmla="*/ 23983 w 23982"/>
                <a:gd name="connsiteY4" fmla="*/ 8825 h 233697"/>
                <a:gd name="connsiteX5" fmla="*/ 23983 w 23982"/>
                <a:gd name="connsiteY5" fmla="*/ 224805 h 233697"/>
                <a:gd name="connsiteX6" fmla="*/ 15158 w 23982"/>
                <a:gd name="connsiteY6" fmla="*/ 233697 h 2336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3982" h="233697">
                  <a:moveTo>
                    <a:pt x="15158" y="233697"/>
                  </a:moveTo>
                  <a:lnTo>
                    <a:pt x="0" y="233697"/>
                  </a:lnTo>
                  <a:lnTo>
                    <a:pt x="0" y="0"/>
                  </a:lnTo>
                  <a:lnTo>
                    <a:pt x="15158" y="0"/>
                  </a:lnTo>
                  <a:cubicBezTo>
                    <a:pt x="20008" y="0"/>
                    <a:pt x="23983" y="3975"/>
                    <a:pt x="23983" y="8825"/>
                  </a:cubicBezTo>
                  <a:lnTo>
                    <a:pt x="23983" y="224805"/>
                  </a:lnTo>
                  <a:cubicBezTo>
                    <a:pt x="23983" y="229723"/>
                    <a:pt x="20008" y="233697"/>
                    <a:pt x="15158" y="233697"/>
                  </a:cubicBezTo>
                  <a:close/>
                </a:path>
              </a:pathLst>
            </a:custGeom>
            <a:solidFill>
              <a:srgbClr val="364551"/>
            </a:solidFill>
            <a:ln w="672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" name="Graphic 2">
              <a:extLst>
                <a:ext uri="{FF2B5EF4-FFF2-40B4-BE49-F238E27FC236}">
                  <a16:creationId xmlns:a16="http://schemas.microsoft.com/office/drawing/2014/main" id="{C37AE138-C9C0-45AA-8DEA-FC357BB9F9DD}"/>
                </a:ext>
              </a:extLst>
            </p:cNvPr>
            <p:cNvSpPr/>
            <p:nvPr/>
          </p:nvSpPr>
          <p:spPr>
            <a:xfrm>
              <a:off x="7136071" y="2629247"/>
              <a:ext cx="22436" cy="312356"/>
            </a:xfrm>
            <a:custGeom>
              <a:avLst/>
              <a:gdLst>
                <a:gd name="connsiteX0" fmla="*/ 24656 w 33481"/>
                <a:gd name="connsiteY0" fmla="*/ 466115 h 466115"/>
                <a:gd name="connsiteX1" fmla="*/ 10105 w 33481"/>
                <a:gd name="connsiteY1" fmla="*/ 466115 h 466115"/>
                <a:gd name="connsiteX2" fmla="*/ 0 w 33481"/>
                <a:gd name="connsiteY2" fmla="*/ 456010 h 466115"/>
                <a:gd name="connsiteX3" fmla="*/ 0 w 33481"/>
                <a:gd name="connsiteY3" fmla="*/ 10105 h 466115"/>
                <a:gd name="connsiteX4" fmla="*/ 10105 w 33481"/>
                <a:gd name="connsiteY4" fmla="*/ 0 h 466115"/>
                <a:gd name="connsiteX5" fmla="*/ 24656 w 33481"/>
                <a:gd name="connsiteY5" fmla="*/ 0 h 466115"/>
                <a:gd name="connsiteX6" fmla="*/ 33482 w 33481"/>
                <a:gd name="connsiteY6" fmla="*/ 8825 h 466115"/>
                <a:gd name="connsiteX7" fmla="*/ 33482 w 33481"/>
                <a:gd name="connsiteY7" fmla="*/ 457223 h 466115"/>
                <a:gd name="connsiteX8" fmla="*/ 24656 w 33481"/>
                <a:gd name="connsiteY8" fmla="*/ 466115 h 4661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3481" h="466115">
                  <a:moveTo>
                    <a:pt x="24656" y="466115"/>
                  </a:moveTo>
                  <a:lnTo>
                    <a:pt x="10105" y="466115"/>
                  </a:lnTo>
                  <a:cubicBezTo>
                    <a:pt x="4514" y="466115"/>
                    <a:pt x="0" y="461601"/>
                    <a:pt x="0" y="456010"/>
                  </a:cubicBezTo>
                  <a:lnTo>
                    <a:pt x="0" y="10105"/>
                  </a:lnTo>
                  <a:cubicBezTo>
                    <a:pt x="0" y="4514"/>
                    <a:pt x="4514" y="0"/>
                    <a:pt x="10105" y="0"/>
                  </a:cubicBezTo>
                  <a:lnTo>
                    <a:pt x="24656" y="0"/>
                  </a:lnTo>
                  <a:cubicBezTo>
                    <a:pt x="29507" y="0"/>
                    <a:pt x="33482" y="3975"/>
                    <a:pt x="33482" y="8825"/>
                  </a:cubicBezTo>
                  <a:lnTo>
                    <a:pt x="33482" y="457223"/>
                  </a:lnTo>
                  <a:cubicBezTo>
                    <a:pt x="33482" y="462140"/>
                    <a:pt x="29507" y="466115"/>
                    <a:pt x="24656" y="466115"/>
                  </a:cubicBezTo>
                  <a:close/>
                </a:path>
              </a:pathLst>
            </a:custGeom>
            <a:solidFill>
              <a:srgbClr val="364551"/>
            </a:solidFill>
            <a:ln w="672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" name="Graphic 2">
              <a:extLst>
                <a:ext uri="{FF2B5EF4-FFF2-40B4-BE49-F238E27FC236}">
                  <a16:creationId xmlns:a16="http://schemas.microsoft.com/office/drawing/2014/main" id="{A4DFC5E9-D2AE-48D3-807B-1E32602E98C0}"/>
                </a:ext>
              </a:extLst>
            </p:cNvPr>
            <p:cNvSpPr/>
            <p:nvPr/>
          </p:nvSpPr>
          <p:spPr>
            <a:xfrm>
              <a:off x="7136116" y="2651683"/>
              <a:ext cx="12685" cy="261568"/>
            </a:xfrm>
            <a:custGeom>
              <a:avLst/>
              <a:gdLst>
                <a:gd name="connsiteX0" fmla="*/ 17650 w 18930"/>
                <a:gd name="connsiteY0" fmla="*/ 390327 h 390326"/>
                <a:gd name="connsiteX1" fmla="*/ 1886 w 18930"/>
                <a:gd name="connsiteY1" fmla="*/ 390327 h 390326"/>
                <a:gd name="connsiteX2" fmla="*/ 0 w 18930"/>
                <a:gd name="connsiteY2" fmla="*/ 388440 h 390326"/>
                <a:gd name="connsiteX3" fmla="*/ 0 w 18930"/>
                <a:gd name="connsiteY3" fmla="*/ 1886 h 390326"/>
                <a:gd name="connsiteX4" fmla="*/ 1886 w 18930"/>
                <a:gd name="connsiteY4" fmla="*/ 0 h 390326"/>
                <a:gd name="connsiteX5" fmla="*/ 17650 w 18930"/>
                <a:gd name="connsiteY5" fmla="*/ 0 h 390326"/>
                <a:gd name="connsiteX6" fmla="*/ 18930 w 18930"/>
                <a:gd name="connsiteY6" fmla="*/ 1280 h 390326"/>
                <a:gd name="connsiteX7" fmla="*/ 18930 w 18930"/>
                <a:gd name="connsiteY7" fmla="*/ 389047 h 390326"/>
                <a:gd name="connsiteX8" fmla="*/ 17650 w 18930"/>
                <a:gd name="connsiteY8" fmla="*/ 390327 h 390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0" h="390326">
                  <a:moveTo>
                    <a:pt x="17650" y="390327"/>
                  </a:moveTo>
                  <a:lnTo>
                    <a:pt x="1886" y="390327"/>
                  </a:lnTo>
                  <a:cubicBezTo>
                    <a:pt x="808" y="390327"/>
                    <a:pt x="0" y="389451"/>
                    <a:pt x="0" y="388440"/>
                  </a:cubicBezTo>
                  <a:lnTo>
                    <a:pt x="0" y="1886"/>
                  </a:lnTo>
                  <a:cubicBezTo>
                    <a:pt x="0" y="808"/>
                    <a:pt x="876" y="0"/>
                    <a:pt x="1886" y="0"/>
                  </a:cubicBezTo>
                  <a:lnTo>
                    <a:pt x="17650" y="0"/>
                  </a:lnTo>
                  <a:cubicBezTo>
                    <a:pt x="18324" y="0"/>
                    <a:pt x="18930" y="539"/>
                    <a:pt x="18930" y="1280"/>
                  </a:cubicBezTo>
                  <a:lnTo>
                    <a:pt x="18930" y="389047"/>
                  </a:lnTo>
                  <a:cubicBezTo>
                    <a:pt x="18930" y="389788"/>
                    <a:pt x="18324" y="390327"/>
                    <a:pt x="17650" y="390327"/>
                  </a:cubicBezTo>
                  <a:close/>
                </a:path>
              </a:pathLst>
            </a:custGeom>
            <a:solidFill>
              <a:srgbClr val="FAFDFF"/>
            </a:solidFill>
            <a:ln w="672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" name="Graphic 2">
              <a:extLst>
                <a:ext uri="{FF2B5EF4-FFF2-40B4-BE49-F238E27FC236}">
                  <a16:creationId xmlns:a16="http://schemas.microsoft.com/office/drawing/2014/main" id="{5121C33A-F06A-4535-BA27-44453D4F452D}"/>
                </a:ext>
              </a:extLst>
            </p:cNvPr>
            <p:cNvSpPr/>
            <p:nvPr/>
          </p:nvSpPr>
          <p:spPr>
            <a:xfrm>
              <a:off x="7135665" y="3046338"/>
              <a:ext cx="22436" cy="312356"/>
            </a:xfrm>
            <a:custGeom>
              <a:avLst/>
              <a:gdLst>
                <a:gd name="connsiteX0" fmla="*/ 24656 w 33481"/>
                <a:gd name="connsiteY0" fmla="*/ 466115 h 466114"/>
                <a:gd name="connsiteX1" fmla="*/ 10105 w 33481"/>
                <a:gd name="connsiteY1" fmla="*/ 466115 h 466114"/>
                <a:gd name="connsiteX2" fmla="*/ 0 w 33481"/>
                <a:gd name="connsiteY2" fmla="*/ 456010 h 466114"/>
                <a:gd name="connsiteX3" fmla="*/ 0 w 33481"/>
                <a:gd name="connsiteY3" fmla="*/ 10105 h 466114"/>
                <a:gd name="connsiteX4" fmla="*/ 10105 w 33481"/>
                <a:gd name="connsiteY4" fmla="*/ 0 h 466114"/>
                <a:gd name="connsiteX5" fmla="*/ 24656 w 33481"/>
                <a:gd name="connsiteY5" fmla="*/ 0 h 466114"/>
                <a:gd name="connsiteX6" fmla="*/ 33482 w 33481"/>
                <a:gd name="connsiteY6" fmla="*/ 8825 h 466114"/>
                <a:gd name="connsiteX7" fmla="*/ 33482 w 33481"/>
                <a:gd name="connsiteY7" fmla="*/ 457222 h 466114"/>
                <a:gd name="connsiteX8" fmla="*/ 24656 w 33481"/>
                <a:gd name="connsiteY8" fmla="*/ 466115 h 466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3481" h="466114">
                  <a:moveTo>
                    <a:pt x="24656" y="466115"/>
                  </a:moveTo>
                  <a:lnTo>
                    <a:pt x="10105" y="466115"/>
                  </a:lnTo>
                  <a:cubicBezTo>
                    <a:pt x="4514" y="466115"/>
                    <a:pt x="0" y="461601"/>
                    <a:pt x="0" y="456010"/>
                  </a:cubicBezTo>
                  <a:lnTo>
                    <a:pt x="0" y="10105"/>
                  </a:lnTo>
                  <a:cubicBezTo>
                    <a:pt x="0" y="4514"/>
                    <a:pt x="4514" y="0"/>
                    <a:pt x="10105" y="0"/>
                  </a:cubicBezTo>
                  <a:lnTo>
                    <a:pt x="24656" y="0"/>
                  </a:lnTo>
                  <a:cubicBezTo>
                    <a:pt x="29507" y="0"/>
                    <a:pt x="33482" y="3975"/>
                    <a:pt x="33482" y="8825"/>
                  </a:cubicBezTo>
                  <a:lnTo>
                    <a:pt x="33482" y="457222"/>
                  </a:lnTo>
                  <a:cubicBezTo>
                    <a:pt x="33482" y="462208"/>
                    <a:pt x="29507" y="466115"/>
                    <a:pt x="24656" y="466115"/>
                  </a:cubicBezTo>
                  <a:close/>
                </a:path>
              </a:pathLst>
            </a:custGeom>
            <a:solidFill>
              <a:srgbClr val="364551"/>
            </a:solidFill>
            <a:ln w="672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" name="Graphic 2">
              <a:extLst>
                <a:ext uri="{FF2B5EF4-FFF2-40B4-BE49-F238E27FC236}">
                  <a16:creationId xmlns:a16="http://schemas.microsoft.com/office/drawing/2014/main" id="{39396EEE-3FB2-452C-B9CF-51014BFF0D66}"/>
                </a:ext>
              </a:extLst>
            </p:cNvPr>
            <p:cNvSpPr/>
            <p:nvPr/>
          </p:nvSpPr>
          <p:spPr>
            <a:xfrm>
              <a:off x="7135665" y="3068775"/>
              <a:ext cx="12685" cy="261568"/>
            </a:xfrm>
            <a:custGeom>
              <a:avLst/>
              <a:gdLst>
                <a:gd name="connsiteX0" fmla="*/ 17718 w 18930"/>
                <a:gd name="connsiteY0" fmla="*/ 390327 h 390326"/>
                <a:gd name="connsiteX1" fmla="*/ 1886 w 18930"/>
                <a:gd name="connsiteY1" fmla="*/ 390327 h 390326"/>
                <a:gd name="connsiteX2" fmla="*/ 0 w 18930"/>
                <a:gd name="connsiteY2" fmla="*/ 388440 h 390326"/>
                <a:gd name="connsiteX3" fmla="*/ 0 w 18930"/>
                <a:gd name="connsiteY3" fmla="*/ 1886 h 390326"/>
                <a:gd name="connsiteX4" fmla="*/ 1886 w 18930"/>
                <a:gd name="connsiteY4" fmla="*/ 0 h 390326"/>
                <a:gd name="connsiteX5" fmla="*/ 17650 w 18930"/>
                <a:gd name="connsiteY5" fmla="*/ 0 h 390326"/>
                <a:gd name="connsiteX6" fmla="*/ 18930 w 18930"/>
                <a:gd name="connsiteY6" fmla="*/ 1280 h 390326"/>
                <a:gd name="connsiteX7" fmla="*/ 18930 w 18930"/>
                <a:gd name="connsiteY7" fmla="*/ 389047 h 390326"/>
                <a:gd name="connsiteX8" fmla="*/ 17718 w 18930"/>
                <a:gd name="connsiteY8" fmla="*/ 390327 h 390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0" h="390326">
                  <a:moveTo>
                    <a:pt x="17718" y="390327"/>
                  </a:moveTo>
                  <a:lnTo>
                    <a:pt x="1886" y="390327"/>
                  </a:lnTo>
                  <a:cubicBezTo>
                    <a:pt x="808" y="390327"/>
                    <a:pt x="0" y="389451"/>
                    <a:pt x="0" y="388440"/>
                  </a:cubicBezTo>
                  <a:lnTo>
                    <a:pt x="0" y="1886"/>
                  </a:lnTo>
                  <a:cubicBezTo>
                    <a:pt x="0" y="808"/>
                    <a:pt x="876" y="0"/>
                    <a:pt x="1886" y="0"/>
                  </a:cubicBezTo>
                  <a:lnTo>
                    <a:pt x="17650" y="0"/>
                  </a:lnTo>
                  <a:cubicBezTo>
                    <a:pt x="18324" y="0"/>
                    <a:pt x="18930" y="539"/>
                    <a:pt x="18930" y="1280"/>
                  </a:cubicBezTo>
                  <a:lnTo>
                    <a:pt x="18930" y="389047"/>
                  </a:lnTo>
                  <a:cubicBezTo>
                    <a:pt x="18930" y="389788"/>
                    <a:pt x="18391" y="390327"/>
                    <a:pt x="17718" y="390327"/>
                  </a:cubicBezTo>
                  <a:close/>
                </a:path>
              </a:pathLst>
            </a:custGeom>
            <a:solidFill>
              <a:srgbClr val="FAFDFF"/>
            </a:solidFill>
            <a:ln w="672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" name="Graphic 2">
              <a:extLst>
                <a:ext uri="{FF2B5EF4-FFF2-40B4-BE49-F238E27FC236}">
                  <a16:creationId xmlns:a16="http://schemas.microsoft.com/office/drawing/2014/main" id="{D3896373-F67C-4032-969C-015D49F8573C}"/>
                </a:ext>
              </a:extLst>
            </p:cNvPr>
            <p:cNvSpPr/>
            <p:nvPr/>
          </p:nvSpPr>
          <p:spPr>
            <a:xfrm>
              <a:off x="9387932" y="2734027"/>
              <a:ext cx="22436" cy="505531"/>
            </a:xfrm>
            <a:custGeom>
              <a:avLst/>
              <a:gdLst>
                <a:gd name="connsiteX0" fmla="*/ 24656 w 33481"/>
                <a:gd name="connsiteY0" fmla="*/ 754380 h 754380"/>
                <a:gd name="connsiteX1" fmla="*/ 10105 w 33481"/>
                <a:gd name="connsiteY1" fmla="*/ 754380 h 754380"/>
                <a:gd name="connsiteX2" fmla="*/ 0 w 33481"/>
                <a:gd name="connsiteY2" fmla="*/ 744275 h 754380"/>
                <a:gd name="connsiteX3" fmla="*/ 0 w 33481"/>
                <a:gd name="connsiteY3" fmla="*/ 10105 h 754380"/>
                <a:gd name="connsiteX4" fmla="*/ 10105 w 33481"/>
                <a:gd name="connsiteY4" fmla="*/ 0 h 754380"/>
                <a:gd name="connsiteX5" fmla="*/ 24656 w 33481"/>
                <a:gd name="connsiteY5" fmla="*/ 0 h 754380"/>
                <a:gd name="connsiteX6" fmla="*/ 33482 w 33481"/>
                <a:gd name="connsiteY6" fmla="*/ 8825 h 754380"/>
                <a:gd name="connsiteX7" fmla="*/ 33482 w 33481"/>
                <a:gd name="connsiteY7" fmla="*/ 745555 h 754380"/>
                <a:gd name="connsiteX8" fmla="*/ 24656 w 33481"/>
                <a:gd name="connsiteY8" fmla="*/ 754380 h 7543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3481" h="754380">
                  <a:moveTo>
                    <a:pt x="24656" y="754380"/>
                  </a:moveTo>
                  <a:lnTo>
                    <a:pt x="10105" y="754380"/>
                  </a:lnTo>
                  <a:cubicBezTo>
                    <a:pt x="4514" y="754380"/>
                    <a:pt x="0" y="749866"/>
                    <a:pt x="0" y="744275"/>
                  </a:cubicBezTo>
                  <a:lnTo>
                    <a:pt x="0" y="10105"/>
                  </a:lnTo>
                  <a:cubicBezTo>
                    <a:pt x="0" y="4514"/>
                    <a:pt x="4514" y="0"/>
                    <a:pt x="10105" y="0"/>
                  </a:cubicBezTo>
                  <a:lnTo>
                    <a:pt x="24656" y="0"/>
                  </a:lnTo>
                  <a:cubicBezTo>
                    <a:pt x="29507" y="0"/>
                    <a:pt x="33482" y="3975"/>
                    <a:pt x="33482" y="8825"/>
                  </a:cubicBezTo>
                  <a:lnTo>
                    <a:pt x="33482" y="745555"/>
                  </a:lnTo>
                  <a:cubicBezTo>
                    <a:pt x="33482" y="750405"/>
                    <a:pt x="29507" y="754380"/>
                    <a:pt x="24656" y="754380"/>
                  </a:cubicBezTo>
                  <a:close/>
                </a:path>
              </a:pathLst>
            </a:custGeom>
            <a:solidFill>
              <a:srgbClr val="8A9096"/>
            </a:solidFill>
            <a:ln w="6728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 dirty="0"/>
            </a:p>
          </p:txBody>
        </p:sp>
        <p:sp>
          <p:nvSpPr>
            <p:cNvPr id="12" name="Graphic 2">
              <a:extLst>
                <a:ext uri="{FF2B5EF4-FFF2-40B4-BE49-F238E27FC236}">
                  <a16:creationId xmlns:a16="http://schemas.microsoft.com/office/drawing/2014/main" id="{3A9488CE-B449-4315-B3FC-83163A5E1573}"/>
                </a:ext>
              </a:extLst>
            </p:cNvPr>
            <p:cNvSpPr/>
            <p:nvPr/>
          </p:nvSpPr>
          <p:spPr>
            <a:xfrm>
              <a:off x="9397683" y="2770368"/>
              <a:ext cx="12685" cy="423322"/>
            </a:xfrm>
            <a:custGeom>
              <a:avLst/>
              <a:gdLst>
                <a:gd name="connsiteX0" fmla="*/ 17650 w 18930"/>
                <a:gd name="connsiteY0" fmla="*/ 631704 h 631704"/>
                <a:gd name="connsiteX1" fmla="*/ 1886 w 18930"/>
                <a:gd name="connsiteY1" fmla="*/ 631704 h 631704"/>
                <a:gd name="connsiteX2" fmla="*/ 0 w 18930"/>
                <a:gd name="connsiteY2" fmla="*/ 629818 h 631704"/>
                <a:gd name="connsiteX3" fmla="*/ 0 w 18930"/>
                <a:gd name="connsiteY3" fmla="*/ 1886 h 631704"/>
                <a:gd name="connsiteX4" fmla="*/ 1886 w 18930"/>
                <a:gd name="connsiteY4" fmla="*/ 0 h 631704"/>
                <a:gd name="connsiteX5" fmla="*/ 17650 w 18930"/>
                <a:gd name="connsiteY5" fmla="*/ 0 h 631704"/>
                <a:gd name="connsiteX6" fmla="*/ 18930 w 18930"/>
                <a:gd name="connsiteY6" fmla="*/ 1280 h 631704"/>
                <a:gd name="connsiteX7" fmla="*/ 18930 w 18930"/>
                <a:gd name="connsiteY7" fmla="*/ 630491 h 631704"/>
                <a:gd name="connsiteX8" fmla="*/ 17650 w 18930"/>
                <a:gd name="connsiteY8" fmla="*/ 631704 h 6317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0" h="631704">
                  <a:moveTo>
                    <a:pt x="17650" y="631704"/>
                  </a:moveTo>
                  <a:lnTo>
                    <a:pt x="1886" y="631704"/>
                  </a:lnTo>
                  <a:cubicBezTo>
                    <a:pt x="808" y="631704"/>
                    <a:pt x="0" y="630828"/>
                    <a:pt x="0" y="629818"/>
                  </a:cubicBezTo>
                  <a:lnTo>
                    <a:pt x="0" y="1886"/>
                  </a:lnTo>
                  <a:cubicBezTo>
                    <a:pt x="0" y="808"/>
                    <a:pt x="876" y="0"/>
                    <a:pt x="1886" y="0"/>
                  </a:cubicBezTo>
                  <a:lnTo>
                    <a:pt x="17650" y="0"/>
                  </a:lnTo>
                  <a:cubicBezTo>
                    <a:pt x="18324" y="0"/>
                    <a:pt x="18930" y="539"/>
                    <a:pt x="18930" y="1280"/>
                  </a:cubicBezTo>
                  <a:lnTo>
                    <a:pt x="18930" y="630491"/>
                  </a:lnTo>
                  <a:cubicBezTo>
                    <a:pt x="18863" y="631098"/>
                    <a:pt x="18324" y="631704"/>
                    <a:pt x="17650" y="631704"/>
                  </a:cubicBezTo>
                  <a:close/>
                </a:path>
              </a:pathLst>
            </a:custGeom>
            <a:solidFill>
              <a:srgbClr val="4A4C4D"/>
            </a:solidFill>
            <a:ln w="6728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 dirty="0"/>
            </a:p>
          </p:txBody>
        </p:sp>
        <p:sp>
          <p:nvSpPr>
            <p:cNvPr id="13" name="Graphic 2">
              <a:extLst>
                <a:ext uri="{FF2B5EF4-FFF2-40B4-BE49-F238E27FC236}">
                  <a16:creationId xmlns:a16="http://schemas.microsoft.com/office/drawing/2014/main" id="{CB48DE45-828D-4211-99E6-11146B9E5459}"/>
                </a:ext>
              </a:extLst>
            </p:cNvPr>
            <p:cNvSpPr/>
            <p:nvPr/>
          </p:nvSpPr>
          <p:spPr>
            <a:xfrm>
              <a:off x="9392220" y="3791586"/>
              <a:ext cx="18148" cy="346440"/>
            </a:xfrm>
            <a:custGeom>
              <a:avLst/>
              <a:gdLst>
                <a:gd name="connsiteX0" fmla="*/ 18257 w 27081"/>
                <a:gd name="connsiteY0" fmla="*/ 516977 h 516977"/>
                <a:gd name="connsiteX1" fmla="*/ 10105 w 27081"/>
                <a:gd name="connsiteY1" fmla="*/ 516977 h 516977"/>
                <a:gd name="connsiteX2" fmla="*/ 0 w 27081"/>
                <a:gd name="connsiteY2" fmla="*/ 506872 h 516977"/>
                <a:gd name="connsiteX3" fmla="*/ 0 w 27081"/>
                <a:gd name="connsiteY3" fmla="*/ 10105 h 516977"/>
                <a:gd name="connsiteX4" fmla="*/ 10105 w 27081"/>
                <a:gd name="connsiteY4" fmla="*/ 0 h 516977"/>
                <a:gd name="connsiteX5" fmla="*/ 18257 w 27081"/>
                <a:gd name="connsiteY5" fmla="*/ 0 h 516977"/>
                <a:gd name="connsiteX6" fmla="*/ 27082 w 27081"/>
                <a:gd name="connsiteY6" fmla="*/ 8825 h 516977"/>
                <a:gd name="connsiteX7" fmla="*/ 27082 w 27081"/>
                <a:gd name="connsiteY7" fmla="*/ 508152 h 516977"/>
                <a:gd name="connsiteX8" fmla="*/ 18257 w 27081"/>
                <a:gd name="connsiteY8" fmla="*/ 516977 h 5169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7081" h="516977">
                  <a:moveTo>
                    <a:pt x="18257" y="516977"/>
                  </a:moveTo>
                  <a:lnTo>
                    <a:pt x="10105" y="516977"/>
                  </a:lnTo>
                  <a:cubicBezTo>
                    <a:pt x="4514" y="516977"/>
                    <a:pt x="0" y="512464"/>
                    <a:pt x="0" y="506872"/>
                  </a:cubicBezTo>
                  <a:lnTo>
                    <a:pt x="0" y="10105"/>
                  </a:lnTo>
                  <a:cubicBezTo>
                    <a:pt x="0" y="4514"/>
                    <a:pt x="4514" y="0"/>
                    <a:pt x="10105" y="0"/>
                  </a:cubicBezTo>
                  <a:lnTo>
                    <a:pt x="18257" y="0"/>
                  </a:lnTo>
                  <a:cubicBezTo>
                    <a:pt x="23107" y="0"/>
                    <a:pt x="27082" y="3975"/>
                    <a:pt x="27082" y="8825"/>
                  </a:cubicBezTo>
                  <a:lnTo>
                    <a:pt x="27082" y="508152"/>
                  </a:lnTo>
                  <a:cubicBezTo>
                    <a:pt x="27082" y="513003"/>
                    <a:pt x="23107" y="516977"/>
                    <a:pt x="18257" y="516977"/>
                  </a:cubicBezTo>
                  <a:close/>
                </a:path>
              </a:pathLst>
            </a:custGeom>
            <a:solidFill>
              <a:srgbClr val="8A9096"/>
            </a:solidFill>
            <a:ln w="672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" name="Graphic 2">
              <a:extLst>
                <a:ext uri="{FF2B5EF4-FFF2-40B4-BE49-F238E27FC236}">
                  <a16:creationId xmlns:a16="http://schemas.microsoft.com/office/drawing/2014/main" id="{54756A85-7C65-4CA9-8587-B27AF17891CA}"/>
                </a:ext>
              </a:extLst>
            </p:cNvPr>
            <p:cNvSpPr/>
            <p:nvPr/>
          </p:nvSpPr>
          <p:spPr>
            <a:xfrm>
              <a:off x="9400076" y="3816461"/>
              <a:ext cx="10292" cy="290100"/>
            </a:xfrm>
            <a:custGeom>
              <a:avLst/>
              <a:gdLst>
                <a:gd name="connsiteX0" fmla="*/ 14080 w 15359"/>
                <a:gd name="connsiteY0" fmla="*/ 432903 h 432902"/>
                <a:gd name="connsiteX1" fmla="*/ 1886 w 15359"/>
                <a:gd name="connsiteY1" fmla="*/ 432903 h 432902"/>
                <a:gd name="connsiteX2" fmla="*/ 0 w 15359"/>
                <a:gd name="connsiteY2" fmla="*/ 431016 h 432902"/>
                <a:gd name="connsiteX3" fmla="*/ 0 w 15359"/>
                <a:gd name="connsiteY3" fmla="*/ 1886 h 432902"/>
                <a:gd name="connsiteX4" fmla="*/ 1886 w 15359"/>
                <a:gd name="connsiteY4" fmla="*/ 0 h 432902"/>
                <a:gd name="connsiteX5" fmla="*/ 14080 w 15359"/>
                <a:gd name="connsiteY5" fmla="*/ 0 h 432902"/>
                <a:gd name="connsiteX6" fmla="*/ 15360 w 15359"/>
                <a:gd name="connsiteY6" fmla="*/ 1280 h 432902"/>
                <a:gd name="connsiteX7" fmla="*/ 15360 w 15359"/>
                <a:gd name="connsiteY7" fmla="*/ 431690 h 432902"/>
                <a:gd name="connsiteX8" fmla="*/ 14080 w 15359"/>
                <a:gd name="connsiteY8" fmla="*/ 432903 h 4329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359" h="432902">
                  <a:moveTo>
                    <a:pt x="14080" y="432903"/>
                  </a:moveTo>
                  <a:lnTo>
                    <a:pt x="1886" y="432903"/>
                  </a:lnTo>
                  <a:cubicBezTo>
                    <a:pt x="808" y="432903"/>
                    <a:pt x="0" y="432027"/>
                    <a:pt x="0" y="431016"/>
                  </a:cubicBezTo>
                  <a:lnTo>
                    <a:pt x="0" y="1886"/>
                  </a:lnTo>
                  <a:cubicBezTo>
                    <a:pt x="0" y="808"/>
                    <a:pt x="876" y="0"/>
                    <a:pt x="1886" y="0"/>
                  </a:cubicBezTo>
                  <a:lnTo>
                    <a:pt x="14080" y="0"/>
                  </a:lnTo>
                  <a:cubicBezTo>
                    <a:pt x="14753" y="0"/>
                    <a:pt x="15360" y="539"/>
                    <a:pt x="15360" y="1280"/>
                  </a:cubicBezTo>
                  <a:lnTo>
                    <a:pt x="15360" y="431690"/>
                  </a:lnTo>
                  <a:cubicBezTo>
                    <a:pt x="15360" y="432364"/>
                    <a:pt x="14821" y="432903"/>
                    <a:pt x="14080" y="432903"/>
                  </a:cubicBezTo>
                  <a:close/>
                </a:path>
              </a:pathLst>
            </a:custGeom>
            <a:solidFill>
              <a:srgbClr val="4A4C4D"/>
            </a:solidFill>
            <a:ln w="672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48B6ABBE-6B4F-4414-A9A8-962E12AF0908}"/>
                </a:ext>
              </a:extLst>
            </p:cNvPr>
            <p:cNvSpPr/>
            <p:nvPr/>
          </p:nvSpPr>
          <p:spPr>
            <a:xfrm>
              <a:off x="8571210" y="1741837"/>
              <a:ext cx="91630" cy="9163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3AF2FFC3-0027-4591-8238-2362784B1270}"/>
                </a:ext>
              </a:extLst>
            </p:cNvPr>
            <p:cNvSpPr/>
            <p:nvPr/>
          </p:nvSpPr>
          <p:spPr>
            <a:xfrm>
              <a:off x="8574604" y="1741837"/>
              <a:ext cx="84841" cy="84841"/>
            </a:xfrm>
            <a:prstGeom prst="ellipse">
              <a:avLst/>
            </a:prstGeom>
            <a:solidFill>
              <a:srgbClr val="070808"/>
            </a:solidFill>
            <a:ln w="6728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03C3045B-D48F-4CAA-9CEC-47276B7C254C}"/>
                </a:ext>
              </a:extLst>
            </p:cNvPr>
            <p:cNvSpPr/>
            <p:nvPr/>
          </p:nvSpPr>
          <p:spPr>
            <a:xfrm>
              <a:off x="8593922" y="1761154"/>
              <a:ext cx="46205" cy="4620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 w="6728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43D69DA4-F9A8-4F5E-AC53-4FEF1B495830}"/>
                </a:ext>
              </a:extLst>
            </p:cNvPr>
            <p:cNvSpPr/>
            <p:nvPr/>
          </p:nvSpPr>
          <p:spPr>
            <a:xfrm>
              <a:off x="8604769" y="1772002"/>
              <a:ext cx="24510" cy="24510"/>
            </a:xfrm>
            <a:prstGeom prst="ellipse">
              <a:avLst/>
            </a:prstGeom>
            <a:solidFill>
              <a:srgbClr val="081422"/>
            </a:solidFill>
            <a:ln w="6728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9" name="Graphic 2">
              <a:extLst>
                <a:ext uri="{FF2B5EF4-FFF2-40B4-BE49-F238E27FC236}">
                  <a16:creationId xmlns:a16="http://schemas.microsoft.com/office/drawing/2014/main" id="{C7FEDCB0-675D-429D-A251-C144A17240DC}"/>
                </a:ext>
              </a:extLst>
            </p:cNvPr>
            <p:cNvSpPr/>
            <p:nvPr userDrawn="1"/>
          </p:nvSpPr>
          <p:spPr>
            <a:xfrm flipH="1">
              <a:off x="7137665" y="2311904"/>
              <a:ext cx="8531" cy="119265"/>
            </a:xfrm>
            <a:custGeom>
              <a:avLst/>
              <a:gdLst>
                <a:gd name="connsiteX0" fmla="*/ 17650 w 18930"/>
                <a:gd name="connsiteY0" fmla="*/ 390327 h 390326"/>
                <a:gd name="connsiteX1" fmla="*/ 1886 w 18930"/>
                <a:gd name="connsiteY1" fmla="*/ 390327 h 390326"/>
                <a:gd name="connsiteX2" fmla="*/ 0 w 18930"/>
                <a:gd name="connsiteY2" fmla="*/ 388440 h 390326"/>
                <a:gd name="connsiteX3" fmla="*/ 0 w 18930"/>
                <a:gd name="connsiteY3" fmla="*/ 1886 h 390326"/>
                <a:gd name="connsiteX4" fmla="*/ 1886 w 18930"/>
                <a:gd name="connsiteY4" fmla="*/ 0 h 390326"/>
                <a:gd name="connsiteX5" fmla="*/ 17650 w 18930"/>
                <a:gd name="connsiteY5" fmla="*/ 0 h 390326"/>
                <a:gd name="connsiteX6" fmla="*/ 18930 w 18930"/>
                <a:gd name="connsiteY6" fmla="*/ 1280 h 390326"/>
                <a:gd name="connsiteX7" fmla="*/ 18930 w 18930"/>
                <a:gd name="connsiteY7" fmla="*/ 389047 h 390326"/>
                <a:gd name="connsiteX8" fmla="*/ 17650 w 18930"/>
                <a:gd name="connsiteY8" fmla="*/ 390327 h 390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0" h="390326">
                  <a:moveTo>
                    <a:pt x="17650" y="390327"/>
                  </a:moveTo>
                  <a:lnTo>
                    <a:pt x="1886" y="390327"/>
                  </a:lnTo>
                  <a:cubicBezTo>
                    <a:pt x="808" y="390327"/>
                    <a:pt x="0" y="389451"/>
                    <a:pt x="0" y="388440"/>
                  </a:cubicBezTo>
                  <a:lnTo>
                    <a:pt x="0" y="1886"/>
                  </a:lnTo>
                  <a:cubicBezTo>
                    <a:pt x="0" y="808"/>
                    <a:pt x="876" y="0"/>
                    <a:pt x="1886" y="0"/>
                  </a:cubicBezTo>
                  <a:lnTo>
                    <a:pt x="17650" y="0"/>
                  </a:lnTo>
                  <a:cubicBezTo>
                    <a:pt x="18324" y="0"/>
                    <a:pt x="18930" y="539"/>
                    <a:pt x="18930" y="1280"/>
                  </a:cubicBezTo>
                  <a:lnTo>
                    <a:pt x="18930" y="389047"/>
                  </a:lnTo>
                  <a:cubicBezTo>
                    <a:pt x="18930" y="389788"/>
                    <a:pt x="18324" y="390327"/>
                    <a:pt x="17650" y="390327"/>
                  </a:cubicBezTo>
                  <a:close/>
                </a:path>
              </a:pathLst>
            </a:custGeom>
            <a:solidFill>
              <a:srgbClr val="FAFDFF"/>
            </a:solidFill>
            <a:ln w="672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0" name="그림 개체 틀 2">
            <a:extLst>
              <a:ext uri="{FF2B5EF4-FFF2-40B4-BE49-F238E27FC236}">
                <a16:creationId xmlns:a16="http://schemas.microsoft.com/office/drawing/2014/main" id="{24C61DD0-4A26-4A3D-99A4-A3C949194F95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9985288" y="2984465"/>
            <a:ext cx="1357892" cy="213641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7B68AFE7-CF9D-4B00-B5F1-E1947865222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7267082" y="1741838"/>
            <a:ext cx="2014580" cy="4391451"/>
          </a:xfrm>
          <a:custGeom>
            <a:avLst/>
            <a:gdLst>
              <a:gd name="connsiteX0" fmla="*/ 216694 w 2014580"/>
              <a:gd name="connsiteY0" fmla="*/ 0 h 4391451"/>
              <a:gd name="connsiteX1" fmla="*/ 408560 w 2014580"/>
              <a:gd name="connsiteY1" fmla="*/ 0 h 4391451"/>
              <a:gd name="connsiteX2" fmla="*/ 427159 w 2014580"/>
              <a:gd name="connsiteY2" fmla="*/ 18600 h 4391451"/>
              <a:gd name="connsiteX3" fmla="*/ 571080 w 2014580"/>
              <a:gd name="connsiteY3" fmla="*/ 162521 h 4391451"/>
              <a:gd name="connsiteX4" fmla="*/ 1434472 w 2014580"/>
              <a:gd name="connsiteY4" fmla="*/ 162521 h 4391451"/>
              <a:gd name="connsiteX5" fmla="*/ 1578393 w 2014580"/>
              <a:gd name="connsiteY5" fmla="*/ 18600 h 4391451"/>
              <a:gd name="connsiteX6" fmla="*/ 1596992 w 2014580"/>
              <a:gd name="connsiteY6" fmla="*/ 0 h 4391451"/>
              <a:gd name="connsiteX7" fmla="*/ 1797886 w 2014580"/>
              <a:gd name="connsiteY7" fmla="*/ 0 h 4391451"/>
              <a:gd name="connsiteX8" fmla="*/ 2014580 w 2014580"/>
              <a:gd name="connsiteY8" fmla="*/ 216694 h 4391451"/>
              <a:gd name="connsiteX9" fmla="*/ 2014580 w 2014580"/>
              <a:gd name="connsiteY9" fmla="*/ 4174756 h 4391451"/>
              <a:gd name="connsiteX10" fmla="*/ 1797886 w 2014580"/>
              <a:gd name="connsiteY10" fmla="*/ 4391451 h 4391451"/>
              <a:gd name="connsiteX11" fmla="*/ 216694 w 2014580"/>
              <a:gd name="connsiteY11" fmla="*/ 4391451 h 4391451"/>
              <a:gd name="connsiteX12" fmla="*/ 0 w 2014580"/>
              <a:gd name="connsiteY12" fmla="*/ 4174756 h 4391451"/>
              <a:gd name="connsiteX13" fmla="*/ 0 w 2014580"/>
              <a:gd name="connsiteY13" fmla="*/ 216694 h 4391451"/>
              <a:gd name="connsiteX14" fmla="*/ 216694 w 2014580"/>
              <a:gd name="connsiteY14" fmla="*/ 0 h 43914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014580" h="4391451">
                <a:moveTo>
                  <a:pt x="216694" y="0"/>
                </a:moveTo>
                <a:lnTo>
                  <a:pt x="408560" y="0"/>
                </a:lnTo>
                <a:cubicBezTo>
                  <a:pt x="418807" y="0"/>
                  <a:pt x="427159" y="8307"/>
                  <a:pt x="427159" y="18600"/>
                </a:cubicBezTo>
                <a:cubicBezTo>
                  <a:pt x="427159" y="98099"/>
                  <a:pt x="491626" y="162521"/>
                  <a:pt x="571080" y="162521"/>
                </a:cubicBezTo>
                <a:lnTo>
                  <a:pt x="1434472" y="162521"/>
                </a:lnTo>
                <a:cubicBezTo>
                  <a:pt x="1513972" y="162521"/>
                  <a:pt x="1578393" y="98054"/>
                  <a:pt x="1578393" y="18600"/>
                </a:cubicBezTo>
                <a:cubicBezTo>
                  <a:pt x="1578393" y="8352"/>
                  <a:pt x="1586699" y="0"/>
                  <a:pt x="1596992" y="0"/>
                </a:cubicBezTo>
                <a:lnTo>
                  <a:pt x="1797886" y="0"/>
                </a:lnTo>
                <a:cubicBezTo>
                  <a:pt x="1917564" y="0"/>
                  <a:pt x="2014580" y="97016"/>
                  <a:pt x="2014580" y="216694"/>
                </a:cubicBezTo>
                <a:lnTo>
                  <a:pt x="2014580" y="4174756"/>
                </a:lnTo>
                <a:cubicBezTo>
                  <a:pt x="2014580" y="4294435"/>
                  <a:pt x="1917564" y="4391451"/>
                  <a:pt x="1797886" y="4391451"/>
                </a:cubicBezTo>
                <a:lnTo>
                  <a:pt x="216694" y="4391451"/>
                </a:lnTo>
                <a:cubicBezTo>
                  <a:pt x="97016" y="4391451"/>
                  <a:pt x="0" y="4294435"/>
                  <a:pt x="0" y="4174756"/>
                </a:cubicBezTo>
                <a:lnTo>
                  <a:pt x="0" y="216694"/>
                </a:lnTo>
                <a:cubicBezTo>
                  <a:pt x="0" y="97016"/>
                  <a:pt x="97016" y="0"/>
                  <a:pt x="216694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7E05297C-B104-4785-82D3-0E9A9231AA06}"/>
              </a:ext>
            </a:extLst>
          </p:cNvPr>
          <p:cNvGrpSpPr/>
          <p:nvPr userDrawn="1"/>
        </p:nvGrpSpPr>
        <p:grpSpPr>
          <a:xfrm>
            <a:off x="9853872" y="2311904"/>
            <a:ext cx="1647318" cy="3328608"/>
            <a:chOff x="7135665" y="1639404"/>
            <a:chExt cx="2274703" cy="4596316"/>
          </a:xfrm>
        </p:grpSpPr>
        <p:sp>
          <p:nvSpPr>
            <p:cNvPr id="23" name="Graphic 2">
              <a:extLst>
                <a:ext uri="{FF2B5EF4-FFF2-40B4-BE49-F238E27FC236}">
                  <a16:creationId xmlns:a16="http://schemas.microsoft.com/office/drawing/2014/main" id="{78ED5F35-DA34-4A42-A1E9-1BDE61B7AC14}"/>
                </a:ext>
              </a:extLst>
            </p:cNvPr>
            <p:cNvSpPr/>
            <p:nvPr/>
          </p:nvSpPr>
          <p:spPr>
            <a:xfrm>
              <a:off x="7139231" y="1639404"/>
              <a:ext cx="2270281" cy="4596316"/>
            </a:xfrm>
            <a:custGeom>
              <a:avLst/>
              <a:gdLst>
                <a:gd name="connsiteX0" fmla="*/ 2940654 w 3387838"/>
                <a:gd name="connsiteY0" fmla="*/ 6858876 h 6858875"/>
                <a:gd name="connsiteX1" fmla="*/ 447185 w 3387838"/>
                <a:gd name="connsiteY1" fmla="*/ 6858876 h 6858875"/>
                <a:gd name="connsiteX2" fmla="*/ 0 w 3387838"/>
                <a:gd name="connsiteY2" fmla="*/ 6411691 h 6858875"/>
                <a:gd name="connsiteX3" fmla="*/ 0 w 3387838"/>
                <a:gd name="connsiteY3" fmla="*/ 447185 h 6858875"/>
                <a:gd name="connsiteX4" fmla="*/ 447185 w 3387838"/>
                <a:gd name="connsiteY4" fmla="*/ 0 h 6858875"/>
                <a:gd name="connsiteX5" fmla="*/ 2940654 w 3387838"/>
                <a:gd name="connsiteY5" fmla="*/ 0 h 6858875"/>
                <a:gd name="connsiteX6" fmla="*/ 3387838 w 3387838"/>
                <a:gd name="connsiteY6" fmla="*/ 447185 h 6858875"/>
                <a:gd name="connsiteX7" fmla="*/ 3387838 w 3387838"/>
                <a:gd name="connsiteY7" fmla="*/ 6411759 h 6858875"/>
                <a:gd name="connsiteX8" fmla="*/ 2940654 w 3387838"/>
                <a:gd name="connsiteY8" fmla="*/ 6858876 h 6858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387838" h="6858875">
                  <a:moveTo>
                    <a:pt x="2940654" y="6858876"/>
                  </a:moveTo>
                  <a:lnTo>
                    <a:pt x="447185" y="6858876"/>
                  </a:lnTo>
                  <a:cubicBezTo>
                    <a:pt x="200216" y="6858876"/>
                    <a:pt x="0" y="6658660"/>
                    <a:pt x="0" y="6411691"/>
                  </a:cubicBezTo>
                  <a:lnTo>
                    <a:pt x="0" y="447185"/>
                  </a:lnTo>
                  <a:cubicBezTo>
                    <a:pt x="67" y="200216"/>
                    <a:pt x="200216" y="0"/>
                    <a:pt x="447185" y="0"/>
                  </a:cubicBezTo>
                  <a:lnTo>
                    <a:pt x="2940654" y="0"/>
                  </a:lnTo>
                  <a:cubicBezTo>
                    <a:pt x="3187622" y="0"/>
                    <a:pt x="3387838" y="200216"/>
                    <a:pt x="3387838" y="447185"/>
                  </a:cubicBezTo>
                  <a:lnTo>
                    <a:pt x="3387838" y="6411759"/>
                  </a:lnTo>
                  <a:cubicBezTo>
                    <a:pt x="3387771" y="6658660"/>
                    <a:pt x="3187555" y="6858876"/>
                    <a:pt x="2940654" y="6858876"/>
                  </a:cubicBezTo>
                  <a:close/>
                </a:path>
              </a:pathLst>
            </a:custGeom>
            <a:solidFill>
              <a:srgbClr val="D0D4D8"/>
            </a:solidFill>
            <a:ln w="672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4" name="Graphic 2">
              <a:extLst>
                <a:ext uri="{FF2B5EF4-FFF2-40B4-BE49-F238E27FC236}">
                  <a16:creationId xmlns:a16="http://schemas.microsoft.com/office/drawing/2014/main" id="{9616C73D-BCFA-4594-89C9-04D12DC25865}"/>
                </a:ext>
              </a:extLst>
            </p:cNvPr>
            <p:cNvSpPr/>
            <p:nvPr/>
          </p:nvSpPr>
          <p:spPr>
            <a:xfrm>
              <a:off x="7166634" y="1663511"/>
              <a:ext cx="2215429" cy="4548057"/>
            </a:xfrm>
            <a:custGeom>
              <a:avLst/>
              <a:gdLst>
                <a:gd name="connsiteX0" fmla="*/ 2858870 w 3305986"/>
                <a:gd name="connsiteY0" fmla="*/ 6786860 h 6786860"/>
                <a:gd name="connsiteX1" fmla="*/ 447185 w 3305986"/>
                <a:gd name="connsiteY1" fmla="*/ 6786860 h 6786860"/>
                <a:gd name="connsiteX2" fmla="*/ 0 w 3305986"/>
                <a:gd name="connsiteY2" fmla="*/ 6339676 h 6786860"/>
                <a:gd name="connsiteX3" fmla="*/ 0 w 3305986"/>
                <a:gd name="connsiteY3" fmla="*/ 447185 h 6786860"/>
                <a:gd name="connsiteX4" fmla="*/ 447185 w 3305986"/>
                <a:gd name="connsiteY4" fmla="*/ 0 h 6786860"/>
                <a:gd name="connsiteX5" fmla="*/ 2858802 w 3305986"/>
                <a:gd name="connsiteY5" fmla="*/ 0 h 6786860"/>
                <a:gd name="connsiteX6" fmla="*/ 3305987 w 3305986"/>
                <a:gd name="connsiteY6" fmla="*/ 447185 h 6786860"/>
                <a:gd name="connsiteX7" fmla="*/ 3305987 w 3305986"/>
                <a:gd name="connsiteY7" fmla="*/ 6339743 h 6786860"/>
                <a:gd name="connsiteX8" fmla="*/ 2858870 w 3305986"/>
                <a:gd name="connsiteY8" fmla="*/ 6786860 h 67868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305986" h="6786860">
                  <a:moveTo>
                    <a:pt x="2858870" y="6786860"/>
                  </a:moveTo>
                  <a:lnTo>
                    <a:pt x="447185" y="6786860"/>
                  </a:lnTo>
                  <a:cubicBezTo>
                    <a:pt x="200216" y="6786860"/>
                    <a:pt x="0" y="6586644"/>
                    <a:pt x="0" y="6339676"/>
                  </a:cubicBezTo>
                  <a:lnTo>
                    <a:pt x="0" y="447185"/>
                  </a:lnTo>
                  <a:cubicBezTo>
                    <a:pt x="0" y="200216"/>
                    <a:pt x="200216" y="0"/>
                    <a:pt x="447185" y="0"/>
                  </a:cubicBezTo>
                  <a:lnTo>
                    <a:pt x="2858802" y="0"/>
                  </a:lnTo>
                  <a:cubicBezTo>
                    <a:pt x="3105771" y="0"/>
                    <a:pt x="3305987" y="200216"/>
                    <a:pt x="3305987" y="447185"/>
                  </a:cubicBezTo>
                  <a:lnTo>
                    <a:pt x="3305987" y="6339743"/>
                  </a:lnTo>
                  <a:cubicBezTo>
                    <a:pt x="3305987" y="6586644"/>
                    <a:pt x="3105771" y="6786860"/>
                    <a:pt x="2858870" y="6786860"/>
                  </a:cubicBezTo>
                  <a:close/>
                </a:path>
              </a:pathLst>
            </a:custGeom>
            <a:solidFill>
              <a:srgbClr val="070808"/>
            </a:solidFill>
            <a:ln w="672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5" name="Graphic 2">
              <a:extLst>
                <a:ext uri="{FF2B5EF4-FFF2-40B4-BE49-F238E27FC236}">
                  <a16:creationId xmlns:a16="http://schemas.microsoft.com/office/drawing/2014/main" id="{D022DA40-75FB-4951-A06D-204C0A6DF047}"/>
                </a:ext>
              </a:extLst>
            </p:cNvPr>
            <p:cNvSpPr/>
            <p:nvPr/>
          </p:nvSpPr>
          <p:spPr>
            <a:xfrm>
              <a:off x="7267082" y="1741837"/>
              <a:ext cx="2014580" cy="4391450"/>
            </a:xfrm>
            <a:custGeom>
              <a:avLst/>
              <a:gdLst>
                <a:gd name="connsiteX0" fmla="*/ 2682906 w 3006269"/>
                <a:gd name="connsiteY0" fmla="*/ 0 h 6553162"/>
                <a:gd name="connsiteX1" fmla="*/ 2383121 w 3006269"/>
                <a:gd name="connsiteY1" fmla="*/ 0 h 6553162"/>
                <a:gd name="connsiteX2" fmla="*/ 2355366 w 3006269"/>
                <a:gd name="connsiteY2" fmla="*/ 27755 h 6553162"/>
                <a:gd name="connsiteX3" fmla="*/ 2355366 w 3006269"/>
                <a:gd name="connsiteY3" fmla="*/ 27755 h 6553162"/>
                <a:gd name="connsiteX4" fmla="*/ 2140599 w 3006269"/>
                <a:gd name="connsiteY4" fmla="*/ 242523 h 6553162"/>
                <a:gd name="connsiteX5" fmla="*/ 852197 w 3006269"/>
                <a:gd name="connsiteY5" fmla="*/ 242523 h 6553162"/>
                <a:gd name="connsiteX6" fmla="*/ 637430 w 3006269"/>
                <a:gd name="connsiteY6" fmla="*/ 27755 h 6553162"/>
                <a:gd name="connsiteX7" fmla="*/ 637430 w 3006269"/>
                <a:gd name="connsiteY7" fmla="*/ 27755 h 6553162"/>
                <a:gd name="connsiteX8" fmla="*/ 609675 w 3006269"/>
                <a:gd name="connsiteY8" fmla="*/ 0 h 6553162"/>
                <a:gd name="connsiteX9" fmla="*/ 323363 w 3006269"/>
                <a:gd name="connsiteY9" fmla="*/ 0 h 6553162"/>
                <a:gd name="connsiteX10" fmla="*/ 0 w 3006269"/>
                <a:gd name="connsiteY10" fmla="*/ 323363 h 6553162"/>
                <a:gd name="connsiteX11" fmla="*/ 0 w 3006269"/>
                <a:gd name="connsiteY11" fmla="*/ 6229799 h 6553162"/>
                <a:gd name="connsiteX12" fmla="*/ 323363 w 3006269"/>
                <a:gd name="connsiteY12" fmla="*/ 6553163 h 6553162"/>
                <a:gd name="connsiteX13" fmla="*/ 2682906 w 3006269"/>
                <a:gd name="connsiteY13" fmla="*/ 6553163 h 6553162"/>
                <a:gd name="connsiteX14" fmla="*/ 3006269 w 3006269"/>
                <a:gd name="connsiteY14" fmla="*/ 6229799 h 6553162"/>
                <a:gd name="connsiteX15" fmla="*/ 3006269 w 3006269"/>
                <a:gd name="connsiteY15" fmla="*/ 323363 h 6553162"/>
                <a:gd name="connsiteX16" fmla="*/ 2682906 w 3006269"/>
                <a:gd name="connsiteY16" fmla="*/ 0 h 65531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006269" h="6553162">
                  <a:moveTo>
                    <a:pt x="2682906" y="0"/>
                  </a:moveTo>
                  <a:lnTo>
                    <a:pt x="2383121" y="0"/>
                  </a:lnTo>
                  <a:cubicBezTo>
                    <a:pt x="2367761" y="0"/>
                    <a:pt x="2355366" y="12463"/>
                    <a:pt x="2355366" y="27755"/>
                  </a:cubicBezTo>
                  <a:lnTo>
                    <a:pt x="2355366" y="27755"/>
                  </a:lnTo>
                  <a:cubicBezTo>
                    <a:pt x="2355366" y="146322"/>
                    <a:pt x="2259233" y="242523"/>
                    <a:pt x="2140599" y="242523"/>
                  </a:cubicBezTo>
                  <a:lnTo>
                    <a:pt x="852197" y="242523"/>
                  </a:lnTo>
                  <a:cubicBezTo>
                    <a:pt x="733631" y="242523"/>
                    <a:pt x="637430" y="146389"/>
                    <a:pt x="637430" y="27755"/>
                  </a:cubicBezTo>
                  <a:lnTo>
                    <a:pt x="637430" y="27755"/>
                  </a:lnTo>
                  <a:cubicBezTo>
                    <a:pt x="637430" y="12396"/>
                    <a:pt x="624967" y="0"/>
                    <a:pt x="609675" y="0"/>
                  </a:cubicBezTo>
                  <a:lnTo>
                    <a:pt x="323363" y="0"/>
                  </a:lnTo>
                  <a:cubicBezTo>
                    <a:pt x="144772" y="0"/>
                    <a:pt x="0" y="144773"/>
                    <a:pt x="0" y="323363"/>
                  </a:cubicBezTo>
                  <a:lnTo>
                    <a:pt x="0" y="6229799"/>
                  </a:lnTo>
                  <a:cubicBezTo>
                    <a:pt x="0" y="6408390"/>
                    <a:pt x="144772" y="6553163"/>
                    <a:pt x="323363" y="6553163"/>
                  </a:cubicBezTo>
                  <a:lnTo>
                    <a:pt x="2682906" y="6553163"/>
                  </a:lnTo>
                  <a:cubicBezTo>
                    <a:pt x="2861497" y="6553163"/>
                    <a:pt x="3006269" y="6408390"/>
                    <a:pt x="3006269" y="6229799"/>
                  </a:cubicBezTo>
                  <a:lnTo>
                    <a:pt x="3006269" y="323363"/>
                  </a:lnTo>
                  <a:cubicBezTo>
                    <a:pt x="3006269" y="144773"/>
                    <a:pt x="2861497" y="0"/>
                    <a:pt x="2682906" y="0"/>
                  </a:cubicBezTo>
                  <a:close/>
                </a:path>
              </a:pathLst>
            </a:custGeom>
            <a:solidFill>
              <a:schemeClr val="tx1"/>
            </a:solidFill>
            <a:ln w="672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6" name="Graphic 2">
              <a:extLst>
                <a:ext uri="{FF2B5EF4-FFF2-40B4-BE49-F238E27FC236}">
                  <a16:creationId xmlns:a16="http://schemas.microsoft.com/office/drawing/2014/main" id="{489C0FA2-C3F9-4D4A-A00D-FA81231842A9}"/>
                </a:ext>
              </a:extLst>
            </p:cNvPr>
            <p:cNvSpPr/>
            <p:nvPr/>
          </p:nvSpPr>
          <p:spPr>
            <a:xfrm>
              <a:off x="7136071" y="2293234"/>
              <a:ext cx="16071" cy="156607"/>
            </a:xfrm>
            <a:custGeom>
              <a:avLst/>
              <a:gdLst>
                <a:gd name="connsiteX0" fmla="*/ 15158 w 23982"/>
                <a:gd name="connsiteY0" fmla="*/ 233697 h 233697"/>
                <a:gd name="connsiteX1" fmla="*/ 0 w 23982"/>
                <a:gd name="connsiteY1" fmla="*/ 233697 h 233697"/>
                <a:gd name="connsiteX2" fmla="*/ 0 w 23982"/>
                <a:gd name="connsiteY2" fmla="*/ 0 h 233697"/>
                <a:gd name="connsiteX3" fmla="*/ 15158 w 23982"/>
                <a:gd name="connsiteY3" fmla="*/ 0 h 233697"/>
                <a:gd name="connsiteX4" fmla="*/ 23983 w 23982"/>
                <a:gd name="connsiteY4" fmla="*/ 8825 h 233697"/>
                <a:gd name="connsiteX5" fmla="*/ 23983 w 23982"/>
                <a:gd name="connsiteY5" fmla="*/ 224805 h 233697"/>
                <a:gd name="connsiteX6" fmla="*/ 15158 w 23982"/>
                <a:gd name="connsiteY6" fmla="*/ 233697 h 2336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3982" h="233697">
                  <a:moveTo>
                    <a:pt x="15158" y="233697"/>
                  </a:moveTo>
                  <a:lnTo>
                    <a:pt x="0" y="233697"/>
                  </a:lnTo>
                  <a:lnTo>
                    <a:pt x="0" y="0"/>
                  </a:lnTo>
                  <a:lnTo>
                    <a:pt x="15158" y="0"/>
                  </a:lnTo>
                  <a:cubicBezTo>
                    <a:pt x="20008" y="0"/>
                    <a:pt x="23983" y="3975"/>
                    <a:pt x="23983" y="8825"/>
                  </a:cubicBezTo>
                  <a:lnTo>
                    <a:pt x="23983" y="224805"/>
                  </a:lnTo>
                  <a:cubicBezTo>
                    <a:pt x="23983" y="229723"/>
                    <a:pt x="20008" y="233697"/>
                    <a:pt x="15158" y="233697"/>
                  </a:cubicBezTo>
                  <a:close/>
                </a:path>
              </a:pathLst>
            </a:custGeom>
            <a:solidFill>
              <a:srgbClr val="364551"/>
            </a:solidFill>
            <a:ln w="672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7" name="Graphic 2">
              <a:extLst>
                <a:ext uri="{FF2B5EF4-FFF2-40B4-BE49-F238E27FC236}">
                  <a16:creationId xmlns:a16="http://schemas.microsoft.com/office/drawing/2014/main" id="{B7F8EDBA-32F9-4EFD-9195-E94F27FBB8D4}"/>
                </a:ext>
              </a:extLst>
            </p:cNvPr>
            <p:cNvSpPr/>
            <p:nvPr/>
          </p:nvSpPr>
          <p:spPr>
            <a:xfrm>
              <a:off x="7136071" y="2629247"/>
              <a:ext cx="22436" cy="312356"/>
            </a:xfrm>
            <a:custGeom>
              <a:avLst/>
              <a:gdLst>
                <a:gd name="connsiteX0" fmla="*/ 24656 w 33481"/>
                <a:gd name="connsiteY0" fmla="*/ 466115 h 466115"/>
                <a:gd name="connsiteX1" fmla="*/ 10105 w 33481"/>
                <a:gd name="connsiteY1" fmla="*/ 466115 h 466115"/>
                <a:gd name="connsiteX2" fmla="*/ 0 w 33481"/>
                <a:gd name="connsiteY2" fmla="*/ 456010 h 466115"/>
                <a:gd name="connsiteX3" fmla="*/ 0 w 33481"/>
                <a:gd name="connsiteY3" fmla="*/ 10105 h 466115"/>
                <a:gd name="connsiteX4" fmla="*/ 10105 w 33481"/>
                <a:gd name="connsiteY4" fmla="*/ 0 h 466115"/>
                <a:gd name="connsiteX5" fmla="*/ 24656 w 33481"/>
                <a:gd name="connsiteY5" fmla="*/ 0 h 466115"/>
                <a:gd name="connsiteX6" fmla="*/ 33482 w 33481"/>
                <a:gd name="connsiteY6" fmla="*/ 8825 h 466115"/>
                <a:gd name="connsiteX7" fmla="*/ 33482 w 33481"/>
                <a:gd name="connsiteY7" fmla="*/ 457223 h 466115"/>
                <a:gd name="connsiteX8" fmla="*/ 24656 w 33481"/>
                <a:gd name="connsiteY8" fmla="*/ 466115 h 4661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3481" h="466115">
                  <a:moveTo>
                    <a:pt x="24656" y="466115"/>
                  </a:moveTo>
                  <a:lnTo>
                    <a:pt x="10105" y="466115"/>
                  </a:lnTo>
                  <a:cubicBezTo>
                    <a:pt x="4514" y="466115"/>
                    <a:pt x="0" y="461601"/>
                    <a:pt x="0" y="456010"/>
                  </a:cubicBezTo>
                  <a:lnTo>
                    <a:pt x="0" y="10105"/>
                  </a:lnTo>
                  <a:cubicBezTo>
                    <a:pt x="0" y="4514"/>
                    <a:pt x="4514" y="0"/>
                    <a:pt x="10105" y="0"/>
                  </a:cubicBezTo>
                  <a:lnTo>
                    <a:pt x="24656" y="0"/>
                  </a:lnTo>
                  <a:cubicBezTo>
                    <a:pt x="29507" y="0"/>
                    <a:pt x="33482" y="3975"/>
                    <a:pt x="33482" y="8825"/>
                  </a:cubicBezTo>
                  <a:lnTo>
                    <a:pt x="33482" y="457223"/>
                  </a:lnTo>
                  <a:cubicBezTo>
                    <a:pt x="33482" y="462140"/>
                    <a:pt x="29507" y="466115"/>
                    <a:pt x="24656" y="466115"/>
                  </a:cubicBezTo>
                  <a:close/>
                </a:path>
              </a:pathLst>
            </a:custGeom>
            <a:solidFill>
              <a:srgbClr val="364551"/>
            </a:solidFill>
            <a:ln w="672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8" name="Graphic 2">
              <a:extLst>
                <a:ext uri="{FF2B5EF4-FFF2-40B4-BE49-F238E27FC236}">
                  <a16:creationId xmlns:a16="http://schemas.microsoft.com/office/drawing/2014/main" id="{BE6D665D-981C-4BAC-A10B-B3BAC204FE0E}"/>
                </a:ext>
              </a:extLst>
            </p:cNvPr>
            <p:cNvSpPr/>
            <p:nvPr/>
          </p:nvSpPr>
          <p:spPr>
            <a:xfrm>
              <a:off x="7136116" y="2651683"/>
              <a:ext cx="12685" cy="261568"/>
            </a:xfrm>
            <a:custGeom>
              <a:avLst/>
              <a:gdLst>
                <a:gd name="connsiteX0" fmla="*/ 17650 w 18930"/>
                <a:gd name="connsiteY0" fmla="*/ 390327 h 390326"/>
                <a:gd name="connsiteX1" fmla="*/ 1886 w 18930"/>
                <a:gd name="connsiteY1" fmla="*/ 390327 h 390326"/>
                <a:gd name="connsiteX2" fmla="*/ 0 w 18930"/>
                <a:gd name="connsiteY2" fmla="*/ 388440 h 390326"/>
                <a:gd name="connsiteX3" fmla="*/ 0 w 18930"/>
                <a:gd name="connsiteY3" fmla="*/ 1886 h 390326"/>
                <a:gd name="connsiteX4" fmla="*/ 1886 w 18930"/>
                <a:gd name="connsiteY4" fmla="*/ 0 h 390326"/>
                <a:gd name="connsiteX5" fmla="*/ 17650 w 18930"/>
                <a:gd name="connsiteY5" fmla="*/ 0 h 390326"/>
                <a:gd name="connsiteX6" fmla="*/ 18930 w 18930"/>
                <a:gd name="connsiteY6" fmla="*/ 1280 h 390326"/>
                <a:gd name="connsiteX7" fmla="*/ 18930 w 18930"/>
                <a:gd name="connsiteY7" fmla="*/ 389047 h 390326"/>
                <a:gd name="connsiteX8" fmla="*/ 17650 w 18930"/>
                <a:gd name="connsiteY8" fmla="*/ 390327 h 390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0" h="390326">
                  <a:moveTo>
                    <a:pt x="17650" y="390327"/>
                  </a:moveTo>
                  <a:lnTo>
                    <a:pt x="1886" y="390327"/>
                  </a:lnTo>
                  <a:cubicBezTo>
                    <a:pt x="808" y="390327"/>
                    <a:pt x="0" y="389451"/>
                    <a:pt x="0" y="388440"/>
                  </a:cubicBezTo>
                  <a:lnTo>
                    <a:pt x="0" y="1886"/>
                  </a:lnTo>
                  <a:cubicBezTo>
                    <a:pt x="0" y="808"/>
                    <a:pt x="876" y="0"/>
                    <a:pt x="1886" y="0"/>
                  </a:cubicBezTo>
                  <a:lnTo>
                    <a:pt x="17650" y="0"/>
                  </a:lnTo>
                  <a:cubicBezTo>
                    <a:pt x="18324" y="0"/>
                    <a:pt x="18930" y="539"/>
                    <a:pt x="18930" y="1280"/>
                  </a:cubicBezTo>
                  <a:lnTo>
                    <a:pt x="18930" y="389047"/>
                  </a:lnTo>
                  <a:cubicBezTo>
                    <a:pt x="18930" y="389788"/>
                    <a:pt x="18324" y="390327"/>
                    <a:pt x="17650" y="390327"/>
                  </a:cubicBezTo>
                  <a:close/>
                </a:path>
              </a:pathLst>
            </a:custGeom>
            <a:solidFill>
              <a:srgbClr val="FAFDFF"/>
            </a:solidFill>
            <a:ln w="672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9" name="Graphic 2">
              <a:extLst>
                <a:ext uri="{FF2B5EF4-FFF2-40B4-BE49-F238E27FC236}">
                  <a16:creationId xmlns:a16="http://schemas.microsoft.com/office/drawing/2014/main" id="{E524E76A-323D-4F2D-961F-F25EE7470FBF}"/>
                </a:ext>
              </a:extLst>
            </p:cNvPr>
            <p:cNvSpPr/>
            <p:nvPr/>
          </p:nvSpPr>
          <p:spPr>
            <a:xfrm>
              <a:off x="7135665" y="3046338"/>
              <a:ext cx="22436" cy="312356"/>
            </a:xfrm>
            <a:custGeom>
              <a:avLst/>
              <a:gdLst>
                <a:gd name="connsiteX0" fmla="*/ 24656 w 33481"/>
                <a:gd name="connsiteY0" fmla="*/ 466115 h 466114"/>
                <a:gd name="connsiteX1" fmla="*/ 10105 w 33481"/>
                <a:gd name="connsiteY1" fmla="*/ 466115 h 466114"/>
                <a:gd name="connsiteX2" fmla="*/ 0 w 33481"/>
                <a:gd name="connsiteY2" fmla="*/ 456010 h 466114"/>
                <a:gd name="connsiteX3" fmla="*/ 0 w 33481"/>
                <a:gd name="connsiteY3" fmla="*/ 10105 h 466114"/>
                <a:gd name="connsiteX4" fmla="*/ 10105 w 33481"/>
                <a:gd name="connsiteY4" fmla="*/ 0 h 466114"/>
                <a:gd name="connsiteX5" fmla="*/ 24656 w 33481"/>
                <a:gd name="connsiteY5" fmla="*/ 0 h 466114"/>
                <a:gd name="connsiteX6" fmla="*/ 33482 w 33481"/>
                <a:gd name="connsiteY6" fmla="*/ 8825 h 466114"/>
                <a:gd name="connsiteX7" fmla="*/ 33482 w 33481"/>
                <a:gd name="connsiteY7" fmla="*/ 457222 h 466114"/>
                <a:gd name="connsiteX8" fmla="*/ 24656 w 33481"/>
                <a:gd name="connsiteY8" fmla="*/ 466115 h 466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3481" h="466114">
                  <a:moveTo>
                    <a:pt x="24656" y="466115"/>
                  </a:moveTo>
                  <a:lnTo>
                    <a:pt x="10105" y="466115"/>
                  </a:lnTo>
                  <a:cubicBezTo>
                    <a:pt x="4514" y="466115"/>
                    <a:pt x="0" y="461601"/>
                    <a:pt x="0" y="456010"/>
                  </a:cubicBezTo>
                  <a:lnTo>
                    <a:pt x="0" y="10105"/>
                  </a:lnTo>
                  <a:cubicBezTo>
                    <a:pt x="0" y="4514"/>
                    <a:pt x="4514" y="0"/>
                    <a:pt x="10105" y="0"/>
                  </a:cubicBezTo>
                  <a:lnTo>
                    <a:pt x="24656" y="0"/>
                  </a:lnTo>
                  <a:cubicBezTo>
                    <a:pt x="29507" y="0"/>
                    <a:pt x="33482" y="3975"/>
                    <a:pt x="33482" y="8825"/>
                  </a:cubicBezTo>
                  <a:lnTo>
                    <a:pt x="33482" y="457222"/>
                  </a:lnTo>
                  <a:cubicBezTo>
                    <a:pt x="33482" y="462208"/>
                    <a:pt x="29507" y="466115"/>
                    <a:pt x="24656" y="466115"/>
                  </a:cubicBezTo>
                  <a:close/>
                </a:path>
              </a:pathLst>
            </a:custGeom>
            <a:solidFill>
              <a:srgbClr val="364551"/>
            </a:solidFill>
            <a:ln w="672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0" name="Graphic 2">
              <a:extLst>
                <a:ext uri="{FF2B5EF4-FFF2-40B4-BE49-F238E27FC236}">
                  <a16:creationId xmlns:a16="http://schemas.microsoft.com/office/drawing/2014/main" id="{FB4E42AC-841D-43DC-A894-16802127D1EA}"/>
                </a:ext>
              </a:extLst>
            </p:cNvPr>
            <p:cNvSpPr/>
            <p:nvPr/>
          </p:nvSpPr>
          <p:spPr>
            <a:xfrm>
              <a:off x="7135665" y="3068775"/>
              <a:ext cx="12685" cy="261568"/>
            </a:xfrm>
            <a:custGeom>
              <a:avLst/>
              <a:gdLst>
                <a:gd name="connsiteX0" fmla="*/ 17718 w 18930"/>
                <a:gd name="connsiteY0" fmla="*/ 390327 h 390326"/>
                <a:gd name="connsiteX1" fmla="*/ 1886 w 18930"/>
                <a:gd name="connsiteY1" fmla="*/ 390327 h 390326"/>
                <a:gd name="connsiteX2" fmla="*/ 0 w 18930"/>
                <a:gd name="connsiteY2" fmla="*/ 388440 h 390326"/>
                <a:gd name="connsiteX3" fmla="*/ 0 w 18930"/>
                <a:gd name="connsiteY3" fmla="*/ 1886 h 390326"/>
                <a:gd name="connsiteX4" fmla="*/ 1886 w 18930"/>
                <a:gd name="connsiteY4" fmla="*/ 0 h 390326"/>
                <a:gd name="connsiteX5" fmla="*/ 17650 w 18930"/>
                <a:gd name="connsiteY5" fmla="*/ 0 h 390326"/>
                <a:gd name="connsiteX6" fmla="*/ 18930 w 18930"/>
                <a:gd name="connsiteY6" fmla="*/ 1280 h 390326"/>
                <a:gd name="connsiteX7" fmla="*/ 18930 w 18930"/>
                <a:gd name="connsiteY7" fmla="*/ 389047 h 390326"/>
                <a:gd name="connsiteX8" fmla="*/ 17718 w 18930"/>
                <a:gd name="connsiteY8" fmla="*/ 390327 h 390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0" h="390326">
                  <a:moveTo>
                    <a:pt x="17718" y="390327"/>
                  </a:moveTo>
                  <a:lnTo>
                    <a:pt x="1886" y="390327"/>
                  </a:lnTo>
                  <a:cubicBezTo>
                    <a:pt x="808" y="390327"/>
                    <a:pt x="0" y="389451"/>
                    <a:pt x="0" y="388440"/>
                  </a:cubicBezTo>
                  <a:lnTo>
                    <a:pt x="0" y="1886"/>
                  </a:lnTo>
                  <a:cubicBezTo>
                    <a:pt x="0" y="808"/>
                    <a:pt x="876" y="0"/>
                    <a:pt x="1886" y="0"/>
                  </a:cubicBezTo>
                  <a:lnTo>
                    <a:pt x="17650" y="0"/>
                  </a:lnTo>
                  <a:cubicBezTo>
                    <a:pt x="18324" y="0"/>
                    <a:pt x="18930" y="539"/>
                    <a:pt x="18930" y="1280"/>
                  </a:cubicBezTo>
                  <a:lnTo>
                    <a:pt x="18930" y="389047"/>
                  </a:lnTo>
                  <a:cubicBezTo>
                    <a:pt x="18930" y="389788"/>
                    <a:pt x="18391" y="390327"/>
                    <a:pt x="17718" y="390327"/>
                  </a:cubicBezTo>
                  <a:close/>
                </a:path>
              </a:pathLst>
            </a:custGeom>
            <a:solidFill>
              <a:srgbClr val="FAFDFF"/>
            </a:solidFill>
            <a:ln w="672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1" name="Graphic 2">
              <a:extLst>
                <a:ext uri="{FF2B5EF4-FFF2-40B4-BE49-F238E27FC236}">
                  <a16:creationId xmlns:a16="http://schemas.microsoft.com/office/drawing/2014/main" id="{485908BB-0768-49F6-8B59-003FD64C8F78}"/>
                </a:ext>
              </a:extLst>
            </p:cNvPr>
            <p:cNvSpPr/>
            <p:nvPr/>
          </p:nvSpPr>
          <p:spPr>
            <a:xfrm>
              <a:off x="9387932" y="2734027"/>
              <a:ext cx="22436" cy="505531"/>
            </a:xfrm>
            <a:custGeom>
              <a:avLst/>
              <a:gdLst>
                <a:gd name="connsiteX0" fmla="*/ 24656 w 33481"/>
                <a:gd name="connsiteY0" fmla="*/ 754380 h 754380"/>
                <a:gd name="connsiteX1" fmla="*/ 10105 w 33481"/>
                <a:gd name="connsiteY1" fmla="*/ 754380 h 754380"/>
                <a:gd name="connsiteX2" fmla="*/ 0 w 33481"/>
                <a:gd name="connsiteY2" fmla="*/ 744275 h 754380"/>
                <a:gd name="connsiteX3" fmla="*/ 0 w 33481"/>
                <a:gd name="connsiteY3" fmla="*/ 10105 h 754380"/>
                <a:gd name="connsiteX4" fmla="*/ 10105 w 33481"/>
                <a:gd name="connsiteY4" fmla="*/ 0 h 754380"/>
                <a:gd name="connsiteX5" fmla="*/ 24656 w 33481"/>
                <a:gd name="connsiteY5" fmla="*/ 0 h 754380"/>
                <a:gd name="connsiteX6" fmla="*/ 33482 w 33481"/>
                <a:gd name="connsiteY6" fmla="*/ 8825 h 754380"/>
                <a:gd name="connsiteX7" fmla="*/ 33482 w 33481"/>
                <a:gd name="connsiteY7" fmla="*/ 745555 h 754380"/>
                <a:gd name="connsiteX8" fmla="*/ 24656 w 33481"/>
                <a:gd name="connsiteY8" fmla="*/ 754380 h 7543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3481" h="754380">
                  <a:moveTo>
                    <a:pt x="24656" y="754380"/>
                  </a:moveTo>
                  <a:lnTo>
                    <a:pt x="10105" y="754380"/>
                  </a:lnTo>
                  <a:cubicBezTo>
                    <a:pt x="4514" y="754380"/>
                    <a:pt x="0" y="749866"/>
                    <a:pt x="0" y="744275"/>
                  </a:cubicBezTo>
                  <a:lnTo>
                    <a:pt x="0" y="10105"/>
                  </a:lnTo>
                  <a:cubicBezTo>
                    <a:pt x="0" y="4514"/>
                    <a:pt x="4514" y="0"/>
                    <a:pt x="10105" y="0"/>
                  </a:cubicBezTo>
                  <a:lnTo>
                    <a:pt x="24656" y="0"/>
                  </a:lnTo>
                  <a:cubicBezTo>
                    <a:pt x="29507" y="0"/>
                    <a:pt x="33482" y="3975"/>
                    <a:pt x="33482" y="8825"/>
                  </a:cubicBezTo>
                  <a:lnTo>
                    <a:pt x="33482" y="745555"/>
                  </a:lnTo>
                  <a:cubicBezTo>
                    <a:pt x="33482" y="750405"/>
                    <a:pt x="29507" y="754380"/>
                    <a:pt x="24656" y="754380"/>
                  </a:cubicBezTo>
                  <a:close/>
                </a:path>
              </a:pathLst>
            </a:custGeom>
            <a:solidFill>
              <a:srgbClr val="8A9096"/>
            </a:solidFill>
            <a:ln w="6728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 dirty="0"/>
            </a:p>
          </p:txBody>
        </p:sp>
        <p:sp>
          <p:nvSpPr>
            <p:cNvPr id="32" name="Graphic 2">
              <a:extLst>
                <a:ext uri="{FF2B5EF4-FFF2-40B4-BE49-F238E27FC236}">
                  <a16:creationId xmlns:a16="http://schemas.microsoft.com/office/drawing/2014/main" id="{4DC5064C-94AD-42CB-B317-6A9C3A5D6183}"/>
                </a:ext>
              </a:extLst>
            </p:cNvPr>
            <p:cNvSpPr/>
            <p:nvPr/>
          </p:nvSpPr>
          <p:spPr>
            <a:xfrm>
              <a:off x="9397683" y="2770368"/>
              <a:ext cx="12685" cy="423322"/>
            </a:xfrm>
            <a:custGeom>
              <a:avLst/>
              <a:gdLst>
                <a:gd name="connsiteX0" fmla="*/ 17650 w 18930"/>
                <a:gd name="connsiteY0" fmla="*/ 631704 h 631704"/>
                <a:gd name="connsiteX1" fmla="*/ 1886 w 18930"/>
                <a:gd name="connsiteY1" fmla="*/ 631704 h 631704"/>
                <a:gd name="connsiteX2" fmla="*/ 0 w 18930"/>
                <a:gd name="connsiteY2" fmla="*/ 629818 h 631704"/>
                <a:gd name="connsiteX3" fmla="*/ 0 w 18930"/>
                <a:gd name="connsiteY3" fmla="*/ 1886 h 631704"/>
                <a:gd name="connsiteX4" fmla="*/ 1886 w 18930"/>
                <a:gd name="connsiteY4" fmla="*/ 0 h 631704"/>
                <a:gd name="connsiteX5" fmla="*/ 17650 w 18930"/>
                <a:gd name="connsiteY5" fmla="*/ 0 h 631704"/>
                <a:gd name="connsiteX6" fmla="*/ 18930 w 18930"/>
                <a:gd name="connsiteY6" fmla="*/ 1280 h 631704"/>
                <a:gd name="connsiteX7" fmla="*/ 18930 w 18930"/>
                <a:gd name="connsiteY7" fmla="*/ 630491 h 631704"/>
                <a:gd name="connsiteX8" fmla="*/ 17650 w 18930"/>
                <a:gd name="connsiteY8" fmla="*/ 631704 h 6317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0" h="631704">
                  <a:moveTo>
                    <a:pt x="17650" y="631704"/>
                  </a:moveTo>
                  <a:lnTo>
                    <a:pt x="1886" y="631704"/>
                  </a:lnTo>
                  <a:cubicBezTo>
                    <a:pt x="808" y="631704"/>
                    <a:pt x="0" y="630828"/>
                    <a:pt x="0" y="629818"/>
                  </a:cubicBezTo>
                  <a:lnTo>
                    <a:pt x="0" y="1886"/>
                  </a:lnTo>
                  <a:cubicBezTo>
                    <a:pt x="0" y="808"/>
                    <a:pt x="876" y="0"/>
                    <a:pt x="1886" y="0"/>
                  </a:cubicBezTo>
                  <a:lnTo>
                    <a:pt x="17650" y="0"/>
                  </a:lnTo>
                  <a:cubicBezTo>
                    <a:pt x="18324" y="0"/>
                    <a:pt x="18930" y="539"/>
                    <a:pt x="18930" y="1280"/>
                  </a:cubicBezTo>
                  <a:lnTo>
                    <a:pt x="18930" y="630491"/>
                  </a:lnTo>
                  <a:cubicBezTo>
                    <a:pt x="18863" y="631098"/>
                    <a:pt x="18324" y="631704"/>
                    <a:pt x="17650" y="631704"/>
                  </a:cubicBezTo>
                  <a:close/>
                </a:path>
              </a:pathLst>
            </a:custGeom>
            <a:solidFill>
              <a:srgbClr val="4A4C4D"/>
            </a:solidFill>
            <a:ln w="6728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 dirty="0"/>
            </a:p>
          </p:txBody>
        </p:sp>
        <p:sp>
          <p:nvSpPr>
            <p:cNvPr id="33" name="Graphic 2">
              <a:extLst>
                <a:ext uri="{FF2B5EF4-FFF2-40B4-BE49-F238E27FC236}">
                  <a16:creationId xmlns:a16="http://schemas.microsoft.com/office/drawing/2014/main" id="{5E090F82-7210-41E0-A531-64D4AA3F68B0}"/>
                </a:ext>
              </a:extLst>
            </p:cNvPr>
            <p:cNvSpPr/>
            <p:nvPr/>
          </p:nvSpPr>
          <p:spPr>
            <a:xfrm>
              <a:off x="9392220" y="3791586"/>
              <a:ext cx="18148" cy="346440"/>
            </a:xfrm>
            <a:custGeom>
              <a:avLst/>
              <a:gdLst>
                <a:gd name="connsiteX0" fmla="*/ 18257 w 27081"/>
                <a:gd name="connsiteY0" fmla="*/ 516977 h 516977"/>
                <a:gd name="connsiteX1" fmla="*/ 10105 w 27081"/>
                <a:gd name="connsiteY1" fmla="*/ 516977 h 516977"/>
                <a:gd name="connsiteX2" fmla="*/ 0 w 27081"/>
                <a:gd name="connsiteY2" fmla="*/ 506872 h 516977"/>
                <a:gd name="connsiteX3" fmla="*/ 0 w 27081"/>
                <a:gd name="connsiteY3" fmla="*/ 10105 h 516977"/>
                <a:gd name="connsiteX4" fmla="*/ 10105 w 27081"/>
                <a:gd name="connsiteY4" fmla="*/ 0 h 516977"/>
                <a:gd name="connsiteX5" fmla="*/ 18257 w 27081"/>
                <a:gd name="connsiteY5" fmla="*/ 0 h 516977"/>
                <a:gd name="connsiteX6" fmla="*/ 27082 w 27081"/>
                <a:gd name="connsiteY6" fmla="*/ 8825 h 516977"/>
                <a:gd name="connsiteX7" fmla="*/ 27082 w 27081"/>
                <a:gd name="connsiteY7" fmla="*/ 508152 h 516977"/>
                <a:gd name="connsiteX8" fmla="*/ 18257 w 27081"/>
                <a:gd name="connsiteY8" fmla="*/ 516977 h 5169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7081" h="516977">
                  <a:moveTo>
                    <a:pt x="18257" y="516977"/>
                  </a:moveTo>
                  <a:lnTo>
                    <a:pt x="10105" y="516977"/>
                  </a:lnTo>
                  <a:cubicBezTo>
                    <a:pt x="4514" y="516977"/>
                    <a:pt x="0" y="512464"/>
                    <a:pt x="0" y="506872"/>
                  </a:cubicBezTo>
                  <a:lnTo>
                    <a:pt x="0" y="10105"/>
                  </a:lnTo>
                  <a:cubicBezTo>
                    <a:pt x="0" y="4514"/>
                    <a:pt x="4514" y="0"/>
                    <a:pt x="10105" y="0"/>
                  </a:cubicBezTo>
                  <a:lnTo>
                    <a:pt x="18257" y="0"/>
                  </a:lnTo>
                  <a:cubicBezTo>
                    <a:pt x="23107" y="0"/>
                    <a:pt x="27082" y="3975"/>
                    <a:pt x="27082" y="8825"/>
                  </a:cubicBezTo>
                  <a:lnTo>
                    <a:pt x="27082" y="508152"/>
                  </a:lnTo>
                  <a:cubicBezTo>
                    <a:pt x="27082" y="513003"/>
                    <a:pt x="23107" y="516977"/>
                    <a:pt x="18257" y="516977"/>
                  </a:cubicBezTo>
                  <a:close/>
                </a:path>
              </a:pathLst>
            </a:custGeom>
            <a:solidFill>
              <a:srgbClr val="8A9096"/>
            </a:solidFill>
            <a:ln w="672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4" name="Graphic 2">
              <a:extLst>
                <a:ext uri="{FF2B5EF4-FFF2-40B4-BE49-F238E27FC236}">
                  <a16:creationId xmlns:a16="http://schemas.microsoft.com/office/drawing/2014/main" id="{34A2E7F7-0B45-4D4D-B343-0DB3DA07CEC1}"/>
                </a:ext>
              </a:extLst>
            </p:cNvPr>
            <p:cNvSpPr/>
            <p:nvPr/>
          </p:nvSpPr>
          <p:spPr>
            <a:xfrm>
              <a:off x="9400076" y="3816461"/>
              <a:ext cx="10292" cy="290100"/>
            </a:xfrm>
            <a:custGeom>
              <a:avLst/>
              <a:gdLst>
                <a:gd name="connsiteX0" fmla="*/ 14080 w 15359"/>
                <a:gd name="connsiteY0" fmla="*/ 432903 h 432902"/>
                <a:gd name="connsiteX1" fmla="*/ 1886 w 15359"/>
                <a:gd name="connsiteY1" fmla="*/ 432903 h 432902"/>
                <a:gd name="connsiteX2" fmla="*/ 0 w 15359"/>
                <a:gd name="connsiteY2" fmla="*/ 431016 h 432902"/>
                <a:gd name="connsiteX3" fmla="*/ 0 w 15359"/>
                <a:gd name="connsiteY3" fmla="*/ 1886 h 432902"/>
                <a:gd name="connsiteX4" fmla="*/ 1886 w 15359"/>
                <a:gd name="connsiteY4" fmla="*/ 0 h 432902"/>
                <a:gd name="connsiteX5" fmla="*/ 14080 w 15359"/>
                <a:gd name="connsiteY5" fmla="*/ 0 h 432902"/>
                <a:gd name="connsiteX6" fmla="*/ 15360 w 15359"/>
                <a:gd name="connsiteY6" fmla="*/ 1280 h 432902"/>
                <a:gd name="connsiteX7" fmla="*/ 15360 w 15359"/>
                <a:gd name="connsiteY7" fmla="*/ 431690 h 432902"/>
                <a:gd name="connsiteX8" fmla="*/ 14080 w 15359"/>
                <a:gd name="connsiteY8" fmla="*/ 432903 h 4329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359" h="432902">
                  <a:moveTo>
                    <a:pt x="14080" y="432903"/>
                  </a:moveTo>
                  <a:lnTo>
                    <a:pt x="1886" y="432903"/>
                  </a:lnTo>
                  <a:cubicBezTo>
                    <a:pt x="808" y="432903"/>
                    <a:pt x="0" y="432027"/>
                    <a:pt x="0" y="431016"/>
                  </a:cubicBezTo>
                  <a:lnTo>
                    <a:pt x="0" y="1886"/>
                  </a:lnTo>
                  <a:cubicBezTo>
                    <a:pt x="0" y="808"/>
                    <a:pt x="876" y="0"/>
                    <a:pt x="1886" y="0"/>
                  </a:cubicBezTo>
                  <a:lnTo>
                    <a:pt x="14080" y="0"/>
                  </a:lnTo>
                  <a:cubicBezTo>
                    <a:pt x="14753" y="0"/>
                    <a:pt x="15360" y="539"/>
                    <a:pt x="15360" y="1280"/>
                  </a:cubicBezTo>
                  <a:lnTo>
                    <a:pt x="15360" y="431690"/>
                  </a:lnTo>
                  <a:cubicBezTo>
                    <a:pt x="15360" y="432364"/>
                    <a:pt x="14821" y="432903"/>
                    <a:pt x="14080" y="432903"/>
                  </a:cubicBezTo>
                  <a:close/>
                </a:path>
              </a:pathLst>
            </a:custGeom>
            <a:solidFill>
              <a:srgbClr val="4A4C4D"/>
            </a:solidFill>
            <a:ln w="672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A6609BB9-96C4-4152-A2B6-B0DE1281DE8D}"/>
                </a:ext>
              </a:extLst>
            </p:cNvPr>
            <p:cNvSpPr/>
            <p:nvPr/>
          </p:nvSpPr>
          <p:spPr>
            <a:xfrm>
              <a:off x="8571210" y="1741837"/>
              <a:ext cx="91630" cy="9163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2793935A-53B2-4040-AE2F-89DF30292E16}"/>
                </a:ext>
              </a:extLst>
            </p:cNvPr>
            <p:cNvSpPr/>
            <p:nvPr/>
          </p:nvSpPr>
          <p:spPr>
            <a:xfrm>
              <a:off x="8574604" y="1741837"/>
              <a:ext cx="84841" cy="84841"/>
            </a:xfrm>
            <a:prstGeom prst="ellipse">
              <a:avLst/>
            </a:prstGeom>
            <a:solidFill>
              <a:srgbClr val="070808"/>
            </a:solidFill>
            <a:ln w="6728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9BA110D9-09DE-4411-B205-0FCE46BAB1F8}"/>
                </a:ext>
              </a:extLst>
            </p:cNvPr>
            <p:cNvSpPr/>
            <p:nvPr/>
          </p:nvSpPr>
          <p:spPr>
            <a:xfrm>
              <a:off x="8593922" y="1761154"/>
              <a:ext cx="46205" cy="4620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 w="6728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E42CEBBD-AFA9-4F4B-BB16-F797781F956D}"/>
                </a:ext>
              </a:extLst>
            </p:cNvPr>
            <p:cNvSpPr/>
            <p:nvPr/>
          </p:nvSpPr>
          <p:spPr>
            <a:xfrm>
              <a:off x="8604769" y="1772002"/>
              <a:ext cx="24510" cy="24510"/>
            </a:xfrm>
            <a:prstGeom prst="ellipse">
              <a:avLst/>
            </a:prstGeom>
            <a:solidFill>
              <a:srgbClr val="081422"/>
            </a:solidFill>
            <a:ln w="6728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9" name="Graphic 2">
              <a:extLst>
                <a:ext uri="{FF2B5EF4-FFF2-40B4-BE49-F238E27FC236}">
                  <a16:creationId xmlns:a16="http://schemas.microsoft.com/office/drawing/2014/main" id="{26CD1098-77FF-495F-A4DF-788A986D070C}"/>
                </a:ext>
              </a:extLst>
            </p:cNvPr>
            <p:cNvSpPr/>
            <p:nvPr userDrawn="1"/>
          </p:nvSpPr>
          <p:spPr>
            <a:xfrm flipH="1">
              <a:off x="7137665" y="2311904"/>
              <a:ext cx="8531" cy="119265"/>
            </a:xfrm>
            <a:custGeom>
              <a:avLst/>
              <a:gdLst>
                <a:gd name="connsiteX0" fmla="*/ 17650 w 18930"/>
                <a:gd name="connsiteY0" fmla="*/ 390327 h 390326"/>
                <a:gd name="connsiteX1" fmla="*/ 1886 w 18930"/>
                <a:gd name="connsiteY1" fmla="*/ 390327 h 390326"/>
                <a:gd name="connsiteX2" fmla="*/ 0 w 18930"/>
                <a:gd name="connsiteY2" fmla="*/ 388440 h 390326"/>
                <a:gd name="connsiteX3" fmla="*/ 0 w 18930"/>
                <a:gd name="connsiteY3" fmla="*/ 1886 h 390326"/>
                <a:gd name="connsiteX4" fmla="*/ 1886 w 18930"/>
                <a:gd name="connsiteY4" fmla="*/ 0 h 390326"/>
                <a:gd name="connsiteX5" fmla="*/ 17650 w 18930"/>
                <a:gd name="connsiteY5" fmla="*/ 0 h 390326"/>
                <a:gd name="connsiteX6" fmla="*/ 18930 w 18930"/>
                <a:gd name="connsiteY6" fmla="*/ 1280 h 390326"/>
                <a:gd name="connsiteX7" fmla="*/ 18930 w 18930"/>
                <a:gd name="connsiteY7" fmla="*/ 389047 h 390326"/>
                <a:gd name="connsiteX8" fmla="*/ 17650 w 18930"/>
                <a:gd name="connsiteY8" fmla="*/ 390327 h 390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0" h="390326">
                  <a:moveTo>
                    <a:pt x="17650" y="390327"/>
                  </a:moveTo>
                  <a:lnTo>
                    <a:pt x="1886" y="390327"/>
                  </a:lnTo>
                  <a:cubicBezTo>
                    <a:pt x="808" y="390327"/>
                    <a:pt x="0" y="389451"/>
                    <a:pt x="0" y="388440"/>
                  </a:cubicBezTo>
                  <a:lnTo>
                    <a:pt x="0" y="1886"/>
                  </a:lnTo>
                  <a:cubicBezTo>
                    <a:pt x="0" y="808"/>
                    <a:pt x="876" y="0"/>
                    <a:pt x="1886" y="0"/>
                  </a:cubicBezTo>
                  <a:lnTo>
                    <a:pt x="17650" y="0"/>
                  </a:lnTo>
                  <a:cubicBezTo>
                    <a:pt x="18324" y="0"/>
                    <a:pt x="18930" y="539"/>
                    <a:pt x="18930" y="1280"/>
                  </a:cubicBezTo>
                  <a:lnTo>
                    <a:pt x="18930" y="389047"/>
                  </a:lnTo>
                  <a:cubicBezTo>
                    <a:pt x="18930" y="389788"/>
                    <a:pt x="18324" y="390327"/>
                    <a:pt x="17650" y="390327"/>
                  </a:cubicBezTo>
                  <a:close/>
                </a:path>
              </a:pathLst>
            </a:custGeom>
            <a:solidFill>
              <a:srgbClr val="FAFDFF"/>
            </a:solidFill>
            <a:ln w="672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40" name="Picture Placeholder 39">
            <a:extLst>
              <a:ext uri="{FF2B5EF4-FFF2-40B4-BE49-F238E27FC236}">
                <a16:creationId xmlns:a16="http://schemas.microsoft.com/office/drawing/2014/main" id="{893A64CC-BF8C-421A-9AE6-5E78B599DF50}"/>
              </a:ext>
            </a:extLst>
          </p:cNvPr>
          <p:cNvSpPr>
            <a:spLocks noGrp="1"/>
          </p:cNvSpPr>
          <p:nvPr>
            <p:ph type="pic" sz="quarter" idx="42" hasCustomPrompt="1"/>
          </p:nvPr>
        </p:nvSpPr>
        <p:spPr>
          <a:xfrm>
            <a:off x="9958982" y="2406562"/>
            <a:ext cx="1458939" cy="3180246"/>
          </a:xfrm>
          <a:custGeom>
            <a:avLst/>
            <a:gdLst>
              <a:gd name="connsiteX0" fmla="*/ 216694 w 2014580"/>
              <a:gd name="connsiteY0" fmla="*/ 0 h 4391451"/>
              <a:gd name="connsiteX1" fmla="*/ 408560 w 2014580"/>
              <a:gd name="connsiteY1" fmla="*/ 0 h 4391451"/>
              <a:gd name="connsiteX2" fmla="*/ 427159 w 2014580"/>
              <a:gd name="connsiteY2" fmla="*/ 18600 h 4391451"/>
              <a:gd name="connsiteX3" fmla="*/ 571080 w 2014580"/>
              <a:gd name="connsiteY3" fmla="*/ 162521 h 4391451"/>
              <a:gd name="connsiteX4" fmla="*/ 1434472 w 2014580"/>
              <a:gd name="connsiteY4" fmla="*/ 162521 h 4391451"/>
              <a:gd name="connsiteX5" fmla="*/ 1578393 w 2014580"/>
              <a:gd name="connsiteY5" fmla="*/ 18600 h 4391451"/>
              <a:gd name="connsiteX6" fmla="*/ 1596992 w 2014580"/>
              <a:gd name="connsiteY6" fmla="*/ 0 h 4391451"/>
              <a:gd name="connsiteX7" fmla="*/ 1797886 w 2014580"/>
              <a:gd name="connsiteY7" fmla="*/ 0 h 4391451"/>
              <a:gd name="connsiteX8" fmla="*/ 2014580 w 2014580"/>
              <a:gd name="connsiteY8" fmla="*/ 216694 h 4391451"/>
              <a:gd name="connsiteX9" fmla="*/ 2014580 w 2014580"/>
              <a:gd name="connsiteY9" fmla="*/ 4174756 h 4391451"/>
              <a:gd name="connsiteX10" fmla="*/ 1797886 w 2014580"/>
              <a:gd name="connsiteY10" fmla="*/ 4391451 h 4391451"/>
              <a:gd name="connsiteX11" fmla="*/ 216694 w 2014580"/>
              <a:gd name="connsiteY11" fmla="*/ 4391451 h 4391451"/>
              <a:gd name="connsiteX12" fmla="*/ 0 w 2014580"/>
              <a:gd name="connsiteY12" fmla="*/ 4174756 h 4391451"/>
              <a:gd name="connsiteX13" fmla="*/ 0 w 2014580"/>
              <a:gd name="connsiteY13" fmla="*/ 216694 h 4391451"/>
              <a:gd name="connsiteX14" fmla="*/ 216694 w 2014580"/>
              <a:gd name="connsiteY14" fmla="*/ 0 h 43914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014580" h="4391451">
                <a:moveTo>
                  <a:pt x="216694" y="0"/>
                </a:moveTo>
                <a:lnTo>
                  <a:pt x="408560" y="0"/>
                </a:lnTo>
                <a:cubicBezTo>
                  <a:pt x="418807" y="0"/>
                  <a:pt x="427159" y="8307"/>
                  <a:pt x="427159" y="18600"/>
                </a:cubicBezTo>
                <a:cubicBezTo>
                  <a:pt x="427159" y="98099"/>
                  <a:pt x="491626" y="162521"/>
                  <a:pt x="571080" y="162521"/>
                </a:cubicBezTo>
                <a:lnTo>
                  <a:pt x="1434472" y="162521"/>
                </a:lnTo>
                <a:cubicBezTo>
                  <a:pt x="1513972" y="162521"/>
                  <a:pt x="1578393" y="98054"/>
                  <a:pt x="1578393" y="18600"/>
                </a:cubicBezTo>
                <a:cubicBezTo>
                  <a:pt x="1578393" y="8352"/>
                  <a:pt x="1586699" y="0"/>
                  <a:pt x="1596992" y="0"/>
                </a:cubicBezTo>
                <a:lnTo>
                  <a:pt x="1797886" y="0"/>
                </a:lnTo>
                <a:cubicBezTo>
                  <a:pt x="1917564" y="0"/>
                  <a:pt x="2014580" y="97016"/>
                  <a:pt x="2014580" y="216694"/>
                </a:cubicBezTo>
                <a:lnTo>
                  <a:pt x="2014580" y="4174756"/>
                </a:lnTo>
                <a:cubicBezTo>
                  <a:pt x="2014580" y="4294435"/>
                  <a:pt x="1917564" y="4391451"/>
                  <a:pt x="1797886" y="4391451"/>
                </a:cubicBezTo>
                <a:lnTo>
                  <a:pt x="216694" y="4391451"/>
                </a:lnTo>
                <a:cubicBezTo>
                  <a:pt x="97016" y="4391451"/>
                  <a:pt x="0" y="4294435"/>
                  <a:pt x="0" y="4174756"/>
                </a:cubicBezTo>
                <a:lnTo>
                  <a:pt x="0" y="216694"/>
                </a:lnTo>
                <a:cubicBezTo>
                  <a:pt x="0" y="97016"/>
                  <a:pt x="97016" y="0"/>
                  <a:pt x="216694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41" name="Text Placeholder 9">
            <a:extLst>
              <a:ext uri="{FF2B5EF4-FFF2-40B4-BE49-F238E27FC236}">
                <a16:creationId xmlns:a16="http://schemas.microsoft.com/office/drawing/2014/main" id="{2CC95D56-9DEE-4DA5-8DFF-E266A104174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31670725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54927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1">
            <a:extLst>
              <a:ext uri="{FF2B5EF4-FFF2-40B4-BE49-F238E27FC236}">
                <a16:creationId xmlns:a16="http://schemas.microsoft.com/office/drawing/2014/main" id="{E104CE7A-117D-46A9-A73B-3201C4510294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7690341" y="2999128"/>
            <a:ext cx="2785716" cy="2784666"/>
          </a:xfrm>
          <a:custGeom>
            <a:avLst/>
            <a:gdLst>
              <a:gd name="connsiteX0" fmla="*/ 1137861 w 2785716"/>
              <a:gd name="connsiteY0" fmla="*/ 0 h 2784666"/>
              <a:gd name="connsiteX1" fmla="*/ 2785716 w 2785716"/>
              <a:gd name="connsiteY1" fmla="*/ 1140221 h 2784666"/>
              <a:gd name="connsiteX2" fmla="*/ 1647855 w 2785716"/>
              <a:gd name="connsiteY2" fmla="*/ 2784666 h 2784666"/>
              <a:gd name="connsiteX3" fmla="*/ 0 w 2785716"/>
              <a:gd name="connsiteY3" fmla="*/ 1644444 h 2784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85716" h="2784666">
                <a:moveTo>
                  <a:pt x="1137861" y="0"/>
                </a:moveTo>
                <a:lnTo>
                  <a:pt x="2785716" y="1140221"/>
                </a:lnTo>
                <a:lnTo>
                  <a:pt x="1647855" y="2784666"/>
                </a:lnTo>
                <a:lnTo>
                  <a:pt x="0" y="1644444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3" name="Picture Placeholder 19">
            <a:extLst>
              <a:ext uri="{FF2B5EF4-FFF2-40B4-BE49-F238E27FC236}">
                <a16:creationId xmlns:a16="http://schemas.microsoft.com/office/drawing/2014/main" id="{409AF278-4147-4B04-BCBE-72DA590FAD11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4674653" y="3623107"/>
            <a:ext cx="2785716" cy="2770089"/>
          </a:xfrm>
          <a:custGeom>
            <a:avLst/>
            <a:gdLst>
              <a:gd name="connsiteX0" fmla="*/ 1137861 w 2785716"/>
              <a:gd name="connsiteY0" fmla="*/ 0 h 2770089"/>
              <a:gd name="connsiteX1" fmla="*/ 2785716 w 2785716"/>
              <a:gd name="connsiteY1" fmla="*/ 1140221 h 2770089"/>
              <a:gd name="connsiteX2" fmla="*/ 1657942 w 2785716"/>
              <a:gd name="connsiteY2" fmla="*/ 2770089 h 2770089"/>
              <a:gd name="connsiteX3" fmla="*/ 1626789 w 2785716"/>
              <a:gd name="connsiteY3" fmla="*/ 2770089 h 2770089"/>
              <a:gd name="connsiteX4" fmla="*/ 0 w 2785716"/>
              <a:gd name="connsiteY4" fmla="*/ 1644444 h 2770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85716" h="2770089">
                <a:moveTo>
                  <a:pt x="1137861" y="0"/>
                </a:moveTo>
                <a:lnTo>
                  <a:pt x="2785716" y="1140221"/>
                </a:lnTo>
                <a:lnTo>
                  <a:pt x="1657942" y="2770089"/>
                </a:lnTo>
                <a:lnTo>
                  <a:pt x="1626789" y="2770089"/>
                </a:lnTo>
                <a:lnTo>
                  <a:pt x="0" y="1644444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4" name="Picture Placeholder 18">
            <a:extLst>
              <a:ext uri="{FF2B5EF4-FFF2-40B4-BE49-F238E27FC236}">
                <a16:creationId xmlns:a16="http://schemas.microsoft.com/office/drawing/2014/main" id="{1BE4C08C-60CA-4B4C-ADF7-A92F9AE5AB3B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8893127" y="1209715"/>
            <a:ext cx="2785716" cy="2784666"/>
          </a:xfrm>
          <a:custGeom>
            <a:avLst/>
            <a:gdLst>
              <a:gd name="connsiteX0" fmla="*/ 1137861 w 2785716"/>
              <a:gd name="connsiteY0" fmla="*/ 0 h 2784666"/>
              <a:gd name="connsiteX1" fmla="*/ 2785716 w 2785716"/>
              <a:gd name="connsiteY1" fmla="*/ 1140221 h 2784666"/>
              <a:gd name="connsiteX2" fmla="*/ 1647855 w 2785716"/>
              <a:gd name="connsiteY2" fmla="*/ 2784666 h 2784666"/>
              <a:gd name="connsiteX3" fmla="*/ 0 w 2785716"/>
              <a:gd name="connsiteY3" fmla="*/ 1644444 h 2784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85716" h="2784666">
                <a:moveTo>
                  <a:pt x="1137861" y="0"/>
                </a:moveTo>
                <a:lnTo>
                  <a:pt x="2785716" y="1140221"/>
                </a:lnTo>
                <a:lnTo>
                  <a:pt x="1647855" y="2784666"/>
                </a:lnTo>
                <a:lnTo>
                  <a:pt x="0" y="1644444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5" name="Picture Placeholder 17">
            <a:extLst>
              <a:ext uri="{FF2B5EF4-FFF2-40B4-BE49-F238E27FC236}">
                <a16:creationId xmlns:a16="http://schemas.microsoft.com/office/drawing/2014/main" id="{B3D5A4D7-B16D-418F-A029-6448D3CB773D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5877439" y="1833693"/>
            <a:ext cx="2785716" cy="2784666"/>
          </a:xfrm>
          <a:custGeom>
            <a:avLst/>
            <a:gdLst>
              <a:gd name="connsiteX0" fmla="*/ 1137861 w 2785716"/>
              <a:gd name="connsiteY0" fmla="*/ 0 h 2784666"/>
              <a:gd name="connsiteX1" fmla="*/ 2785716 w 2785716"/>
              <a:gd name="connsiteY1" fmla="*/ 1140221 h 2784666"/>
              <a:gd name="connsiteX2" fmla="*/ 1647855 w 2785716"/>
              <a:gd name="connsiteY2" fmla="*/ 2784666 h 2784666"/>
              <a:gd name="connsiteX3" fmla="*/ 0 w 2785716"/>
              <a:gd name="connsiteY3" fmla="*/ 1644444 h 2784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85716" h="2784666">
                <a:moveTo>
                  <a:pt x="1137861" y="0"/>
                </a:moveTo>
                <a:lnTo>
                  <a:pt x="2785716" y="1140221"/>
                </a:lnTo>
                <a:lnTo>
                  <a:pt x="1647855" y="2784666"/>
                </a:lnTo>
                <a:lnTo>
                  <a:pt x="0" y="1644444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424E1C5F-EFAF-49E4-A87F-172F215666A6}"/>
              </a:ext>
            </a:extLst>
          </p:cNvPr>
          <p:cNvSpPr/>
          <p:nvPr userDrawn="1"/>
        </p:nvSpPr>
        <p:spPr>
          <a:xfrm flipH="1">
            <a:off x="9483952" y="2398143"/>
            <a:ext cx="2708047" cy="3413083"/>
          </a:xfrm>
          <a:custGeom>
            <a:avLst/>
            <a:gdLst>
              <a:gd name="connsiteX0" fmla="*/ 0 w 2708047"/>
              <a:gd name="connsiteY0" fmla="*/ 0 h 3335839"/>
              <a:gd name="connsiteX1" fmla="*/ 347734 w 2708047"/>
              <a:gd name="connsiteY1" fmla="*/ 0 h 3335839"/>
              <a:gd name="connsiteX2" fmla="*/ 2708047 w 2708047"/>
              <a:gd name="connsiteY2" fmla="*/ 3335839 h 3335839"/>
              <a:gd name="connsiteX3" fmla="*/ 0 w 2708047"/>
              <a:gd name="connsiteY3" fmla="*/ 3335839 h 33358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08047" h="3335839">
                <a:moveTo>
                  <a:pt x="0" y="0"/>
                </a:moveTo>
                <a:lnTo>
                  <a:pt x="347734" y="0"/>
                </a:lnTo>
                <a:lnTo>
                  <a:pt x="2708047" y="3335839"/>
                </a:lnTo>
                <a:lnTo>
                  <a:pt x="0" y="3335839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CB27FA1-BE79-4B60-92AF-1627D4EA250B}"/>
              </a:ext>
            </a:extLst>
          </p:cNvPr>
          <p:cNvSpPr/>
          <p:nvPr userDrawn="1"/>
        </p:nvSpPr>
        <p:spPr>
          <a:xfrm flipH="1">
            <a:off x="0" y="1819635"/>
            <a:ext cx="6869544" cy="3399346"/>
          </a:xfrm>
          <a:custGeom>
            <a:avLst/>
            <a:gdLst>
              <a:gd name="connsiteX0" fmla="*/ 6869544 w 6869544"/>
              <a:gd name="connsiteY0" fmla="*/ 0 h 3399346"/>
              <a:gd name="connsiteX1" fmla="*/ 0 w 6869544"/>
              <a:gd name="connsiteY1" fmla="*/ 0 h 3399346"/>
              <a:gd name="connsiteX2" fmla="*/ 2360312 w 6869544"/>
              <a:gd name="connsiteY2" fmla="*/ 3399346 h 3399346"/>
              <a:gd name="connsiteX3" fmla="*/ 6869544 w 6869544"/>
              <a:gd name="connsiteY3" fmla="*/ 3399346 h 3399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69544" h="3399346">
                <a:moveTo>
                  <a:pt x="6869544" y="0"/>
                </a:moveTo>
                <a:lnTo>
                  <a:pt x="0" y="0"/>
                </a:lnTo>
                <a:lnTo>
                  <a:pt x="2360312" y="3399346"/>
                </a:lnTo>
                <a:lnTo>
                  <a:pt x="6869544" y="3399346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5564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319639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: Shape 2">
            <a:extLst>
              <a:ext uri="{FF2B5EF4-FFF2-40B4-BE49-F238E27FC236}">
                <a16:creationId xmlns:a16="http://schemas.microsoft.com/office/drawing/2014/main" id="{8FBD8888-A62B-493E-9C01-7FB135DF0494}"/>
              </a:ext>
            </a:extLst>
          </p:cNvPr>
          <p:cNvSpPr/>
          <p:nvPr userDrawn="1"/>
        </p:nvSpPr>
        <p:spPr>
          <a:xfrm rot="5400000">
            <a:off x="660244" y="-660245"/>
            <a:ext cx="6849476" cy="8169965"/>
          </a:xfrm>
          <a:custGeom>
            <a:avLst/>
            <a:gdLst>
              <a:gd name="connsiteX0" fmla="*/ 0 w 6849476"/>
              <a:gd name="connsiteY0" fmla="*/ 8169965 h 8169965"/>
              <a:gd name="connsiteX1" fmla="*/ 0 w 6849476"/>
              <a:gd name="connsiteY1" fmla="*/ 0 h 8169965"/>
              <a:gd name="connsiteX2" fmla="*/ 6849476 w 6849476"/>
              <a:gd name="connsiteY2" fmla="*/ 7408245 h 8169965"/>
              <a:gd name="connsiteX3" fmla="*/ 6849476 w 6849476"/>
              <a:gd name="connsiteY3" fmla="*/ 8169965 h 8169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49476" h="8169965">
                <a:moveTo>
                  <a:pt x="0" y="8169965"/>
                </a:moveTo>
                <a:lnTo>
                  <a:pt x="0" y="0"/>
                </a:lnTo>
                <a:lnTo>
                  <a:pt x="6849476" y="7408245"/>
                </a:lnTo>
                <a:lnTo>
                  <a:pt x="6849476" y="8169965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Picture Placeholder 491">
            <a:extLst>
              <a:ext uri="{FF2B5EF4-FFF2-40B4-BE49-F238E27FC236}">
                <a16:creationId xmlns:a16="http://schemas.microsoft.com/office/drawing/2014/main" id="{5AF05460-9CFE-4065-8EA3-645FB01E1E59}"/>
              </a:ext>
            </a:extLst>
          </p:cNvPr>
          <p:cNvSpPr>
            <a:spLocks noGrp="1"/>
          </p:cNvSpPr>
          <p:nvPr>
            <p:ph type="pic" idx="11" hasCustomPrompt="1"/>
          </p:nvPr>
        </p:nvSpPr>
        <p:spPr>
          <a:xfrm rot="21294467">
            <a:off x="104778" y="409575"/>
            <a:ext cx="11991973" cy="3476625"/>
          </a:xfrm>
          <a:custGeom>
            <a:avLst/>
            <a:gdLst>
              <a:gd name="connsiteX0" fmla="*/ 450941 w 11991973"/>
              <a:gd name="connsiteY0" fmla="*/ 3182190 h 3476625"/>
              <a:gd name="connsiteX1" fmla="*/ 453308 w 11991973"/>
              <a:gd name="connsiteY1" fmla="*/ 3190087 h 3476625"/>
              <a:gd name="connsiteX2" fmla="*/ 439468 w 11991973"/>
              <a:gd name="connsiteY2" fmla="*/ 3190541 h 3476625"/>
              <a:gd name="connsiteX3" fmla="*/ 2673803 w 11991973"/>
              <a:gd name="connsiteY3" fmla="*/ 3350910 h 3476625"/>
              <a:gd name="connsiteX4" fmla="*/ 2676171 w 11991973"/>
              <a:gd name="connsiteY4" fmla="*/ 3358806 h 3476625"/>
              <a:gd name="connsiteX5" fmla="*/ 2662332 w 11991973"/>
              <a:gd name="connsiteY5" fmla="*/ 3359260 h 3476625"/>
              <a:gd name="connsiteX6" fmla="*/ 432327 w 11991973"/>
              <a:gd name="connsiteY6" fmla="*/ 3145543 h 3476625"/>
              <a:gd name="connsiteX7" fmla="*/ 438861 w 11991973"/>
              <a:gd name="connsiteY7" fmla="*/ 3152759 h 3476625"/>
              <a:gd name="connsiteX8" fmla="*/ 439205 w 11991973"/>
              <a:gd name="connsiteY8" fmla="*/ 3153368 h 3476625"/>
              <a:gd name="connsiteX9" fmla="*/ 428185 w 11991973"/>
              <a:gd name="connsiteY9" fmla="*/ 3161451 h 3476625"/>
              <a:gd name="connsiteX10" fmla="*/ 432327 w 11991973"/>
              <a:gd name="connsiteY10" fmla="*/ 3145543 h 3476625"/>
              <a:gd name="connsiteX11" fmla="*/ 489886 w 11991973"/>
              <a:gd name="connsiteY11" fmla="*/ 3146644 h 3476625"/>
              <a:gd name="connsiteX12" fmla="*/ 495885 w 11991973"/>
              <a:gd name="connsiteY12" fmla="*/ 3155634 h 3476625"/>
              <a:gd name="connsiteX13" fmla="*/ 491654 w 11991973"/>
              <a:gd name="connsiteY13" fmla="*/ 3153588 h 3476625"/>
              <a:gd name="connsiteX14" fmla="*/ 488609 w 11991973"/>
              <a:gd name="connsiteY14" fmla="*/ 3147993 h 3476625"/>
              <a:gd name="connsiteX15" fmla="*/ 1339568 w 11991973"/>
              <a:gd name="connsiteY15" fmla="*/ 3211630 h 3476625"/>
              <a:gd name="connsiteX16" fmla="*/ 1328990 w 11991973"/>
              <a:gd name="connsiteY16" fmla="*/ 3222539 h 3476625"/>
              <a:gd name="connsiteX17" fmla="*/ 1351557 w 11991973"/>
              <a:gd name="connsiteY17" fmla="*/ 3213812 h 3476625"/>
              <a:gd name="connsiteX18" fmla="*/ 1339568 w 11991973"/>
              <a:gd name="connsiteY18" fmla="*/ 3211630 h 3476625"/>
              <a:gd name="connsiteX19" fmla="*/ 783157 w 11991973"/>
              <a:gd name="connsiteY19" fmla="*/ 3158808 h 3476625"/>
              <a:gd name="connsiteX20" fmla="*/ 785497 w 11991973"/>
              <a:gd name="connsiteY20" fmla="*/ 3167270 h 3476625"/>
              <a:gd name="connsiteX21" fmla="*/ 783381 w 11991973"/>
              <a:gd name="connsiteY21" fmla="*/ 3161088 h 3476625"/>
              <a:gd name="connsiteX22" fmla="*/ 782690 w 11991973"/>
              <a:gd name="connsiteY22" fmla="*/ 3154069 h 3476625"/>
              <a:gd name="connsiteX23" fmla="*/ 783157 w 11991973"/>
              <a:gd name="connsiteY23" fmla="*/ 3158808 h 3476625"/>
              <a:gd name="connsiteX24" fmla="*/ 781957 w 11991973"/>
              <a:gd name="connsiteY24" fmla="*/ 3154469 h 3476625"/>
              <a:gd name="connsiteX25" fmla="*/ 2708266 w 11991973"/>
              <a:gd name="connsiteY25" fmla="*/ 3320098 h 3476625"/>
              <a:gd name="connsiteX26" fmla="*/ 2714989 w 11991973"/>
              <a:gd name="connsiteY26" fmla="*/ 3330171 h 3476625"/>
              <a:gd name="connsiteX27" fmla="*/ 2710756 w 11991973"/>
              <a:gd name="connsiteY27" fmla="*/ 3328125 h 3476625"/>
              <a:gd name="connsiteX28" fmla="*/ 2707073 w 11991973"/>
              <a:gd name="connsiteY28" fmla="*/ 3321358 h 3476625"/>
              <a:gd name="connsiteX29" fmla="*/ 3565138 w 11991973"/>
              <a:gd name="connsiteY29" fmla="*/ 3395468 h 3476625"/>
              <a:gd name="connsiteX30" fmla="*/ 3562194 w 11991973"/>
              <a:gd name="connsiteY30" fmla="*/ 3399259 h 3476625"/>
              <a:gd name="connsiteX31" fmla="*/ 3553719 w 11991973"/>
              <a:gd name="connsiteY31" fmla="*/ 3397948 h 3476625"/>
              <a:gd name="connsiteX32" fmla="*/ 2655191 w 11991973"/>
              <a:gd name="connsiteY32" fmla="*/ 3314263 h 3476625"/>
              <a:gd name="connsiteX33" fmla="*/ 2661723 w 11991973"/>
              <a:gd name="connsiteY33" fmla="*/ 3321478 h 3476625"/>
              <a:gd name="connsiteX34" fmla="*/ 2662068 w 11991973"/>
              <a:gd name="connsiteY34" fmla="*/ 3322088 h 3476625"/>
              <a:gd name="connsiteX35" fmla="*/ 2651047 w 11991973"/>
              <a:gd name="connsiteY35" fmla="*/ 3330171 h 3476625"/>
              <a:gd name="connsiteX36" fmla="*/ 2655191 w 11991973"/>
              <a:gd name="connsiteY36" fmla="*/ 3314263 h 3476625"/>
              <a:gd name="connsiteX37" fmla="*/ 3006020 w 11991973"/>
              <a:gd name="connsiteY37" fmla="*/ 3327528 h 3476625"/>
              <a:gd name="connsiteX38" fmla="*/ 3008361 w 11991973"/>
              <a:gd name="connsiteY38" fmla="*/ 3335989 h 3476625"/>
              <a:gd name="connsiteX39" fmla="*/ 3006245 w 11991973"/>
              <a:gd name="connsiteY39" fmla="*/ 3329808 h 3476625"/>
              <a:gd name="connsiteX40" fmla="*/ 3005554 w 11991973"/>
              <a:gd name="connsiteY40" fmla="*/ 3322787 h 3476625"/>
              <a:gd name="connsiteX41" fmla="*/ 3006020 w 11991973"/>
              <a:gd name="connsiteY41" fmla="*/ 3327528 h 3476625"/>
              <a:gd name="connsiteX42" fmla="*/ 3004821 w 11991973"/>
              <a:gd name="connsiteY42" fmla="*/ 3323188 h 3476625"/>
              <a:gd name="connsiteX43" fmla="*/ 794195 w 11991973"/>
              <a:gd name="connsiteY43" fmla="*/ 3121090 h 3476625"/>
              <a:gd name="connsiteX44" fmla="*/ 783617 w 11991973"/>
              <a:gd name="connsiteY44" fmla="*/ 3129452 h 3476625"/>
              <a:gd name="connsiteX45" fmla="*/ 800542 w 11991973"/>
              <a:gd name="connsiteY45" fmla="*/ 3123635 h 3476625"/>
              <a:gd name="connsiteX46" fmla="*/ 794195 w 11991973"/>
              <a:gd name="connsiteY46" fmla="*/ 3121090 h 3476625"/>
              <a:gd name="connsiteX47" fmla="*/ 1561147 w 11991973"/>
              <a:gd name="connsiteY47" fmla="*/ 3179817 h 3476625"/>
              <a:gd name="connsiteX48" fmla="*/ 1559126 w 11991973"/>
              <a:gd name="connsiteY48" fmla="*/ 3187268 h 3476625"/>
              <a:gd name="connsiteX49" fmla="*/ 1549018 w 11991973"/>
              <a:gd name="connsiteY49" fmla="*/ 3187632 h 3476625"/>
              <a:gd name="connsiteX50" fmla="*/ 1552125 w 11991973"/>
              <a:gd name="connsiteY50" fmla="*/ 3181676 h 3476625"/>
              <a:gd name="connsiteX51" fmla="*/ 3004129 w 11991973"/>
              <a:gd name="connsiteY51" fmla="*/ 3302876 h 3476625"/>
              <a:gd name="connsiteX52" fmla="*/ 3004129 w 11991973"/>
              <a:gd name="connsiteY52" fmla="*/ 3304046 h 3476625"/>
              <a:gd name="connsiteX53" fmla="*/ 3002719 w 11991973"/>
              <a:gd name="connsiteY53" fmla="*/ 3303990 h 3476625"/>
              <a:gd name="connsiteX54" fmla="*/ 1082866 w 11991973"/>
              <a:gd name="connsiteY54" fmla="*/ 3118181 h 3476625"/>
              <a:gd name="connsiteX55" fmla="*/ 1073228 w 11991973"/>
              <a:gd name="connsiteY55" fmla="*/ 3126544 h 3476625"/>
              <a:gd name="connsiteX56" fmla="*/ 1093915 w 11991973"/>
              <a:gd name="connsiteY56" fmla="*/ 3120725 h 3476625"/>
              <a:gd name="connsiteX57" fmla="*/ 1082866 w 11991973"/>
              <a:gd name="connsiteY57" fmla="*/ 3118181 h 3476625"/>
              <a:gd name="connsiteX58" fmla="*/ 3779068 w 11991973"/>
              <a:gd name="connsiteY58" fmla="*/ 3349012 h 3476625"/>
              <a:gd name="connsiteX59" fmla="*/ 3781285 w 11991973"/>
              <a:gd name="connsiteY59" fmla="*/ 3350533 h 3476625"/>
              <a:gd name="connsiteX60" fmla="*/ 3768120 w 11991973"/>
              <a:gd name="connsiteY60" fmla="*/ 3362170 h 3476625"/>
              <a:gd name="connsiteX61" fmla="*/ 3773996 w 11991973"/>
              <a:gd name="connsiteY61" fmla="*/ 3350897 h 3476625"/>
              <a:gd name="connsiteX62" fmla="*/ 3775142 w 11991973"/>
              <a:gd name="connsiteY62" fmla="*/ 3349865 h 3476625"/>
              <a:gd name="connsiteX63" fmla="*/ 1149216 w 11991973"/>
              <a:gd name="connsiteY63" fmla="*/ 3101227 h 3476625"/>
              <a:gd name="connsiteX64" fmla="*/ 1142810 w 11991973"/>
              <a:gd name="connsiteY64" fmla="*/ 3101454 h 3476625"/>
              <a:gd name="connsiteX65" fmla="*/ 1129645 w 11991973"/>
              <a:gd name="connsiteY65" fmla="*/ 3103271 h 3476625"/>
              <a:gd name="connsiteX66" fmla="*/ 1155973 w 11991973"/>
              <a:gd name="connsiteY66" fmla="*/ 3106181 h 3476625"/>
              <a:gd name="connsiteX67" fmla="*/ 1149216 w 11991973"/>
              <a:gd name="connsiteY67" fmla="*/ 3101227 h 3476625"/>
              <a:gd name="connsiteX68" fmla="*/ 3301968 w 11991973"/>
              <a:gd name="connsiteY68" fmla="*/ 3292718 h 3476625"/>
              <a:gd name="connsiteX69" fmla="*/ 3292330 w 11991973"/>
              <a:gd name="connsiteY69" fmla="*/ 3301081 h 3476625"/>
              <a:gd name="connsiteX70" fmla="*/ 3313017 w 11991973"/>
              <a:gd name="connsiteY70" fmla="*/ 3295264 h 3476625"/>
              <a:gd name="connsiteX71" fmla="*/ 3301968 w 11991973"/>
              <a:gd name="connsiteY71" fmla="*/ 3292718 h 3476625"/>
              <a:gd name="connsiteX72" fmla="*/ 1248404 w 11991973"/>
              <a:gd name="connsiteY72" fmla="*/ 3094618 h 3476625"/>
              <a:gd name="connsiteX73" fmla="*/ 1259407 w 11991973"/>
              <a:gd name="connsiteY73" fmla="*/ 3097454 h 3476625"/>
              <a:gd name="connsiteX74" fmla="*/ 1236840 w 11991973"/>
              <a:gd name="connsiteY74" fmla="*/ 3100363 h 3476625"/>
              <a:gd name="connsiteX75" fmla="*/ 1245989 w 11991973"/>
              <a:gd name="connsiteY75" fmla="*/ 3095647 h 3476625"/>
              <a:gd name="connsiteX76" fmla="*/ 3368315 w 11991973"/>
              <a:gd name="connsiteY76" fmla="*/ 3275765 h 3476625"/>
              <a:gd name="connsiteX77" fmla="*/ 3361913 w 11991973"/>
              <a:gd name="connsiteY77" fmla="*/ 3275992 h 3476625"/>
              <a:gd name="connsiteX78" fmla="*/ 3348749 w 11991973"/>
              <a:gd name="connsiteY78" fmla="*/ 3277809 h 3476625"/>
              <a:gd name="connsiteX79" fmla="*/ 3375074 w 11991973"/>
              <a:gd name="connsiteY79" fmla="*/ 3280719 h 3476625"/>
              <a:gd name="connsiteX80" fmla="*/ 3368315 w 11991973"/>
              <a:gd name="connsiteY80" fmla="*/ 3275765 h 3476625"/>
              <a:gd name="connsiteX81" fmla="*/ 1302970 w 11991973"/>
              <a:gd name="connsiteY81" fmla="*/ 3079521 h 3476625"/>
              <a:gd name="connsiteX82" fmla="*/ 1303566 w 11991973"/>
              <a:gd name="connsiteY82" fmla="*/ 3079886 h 3476625"/>
              <a:gd name="connsiteX83" fmla="*/ 1302660 w 11991973"/>
              <a:gd name="connsiteY83" fmla="*/ 3080000 h 3476625"/>
              <a:gd name="connsiteX84" fmla="*/ 3467225 w 11991973"/>
              <a:gd name="connsiteY84" fmla="*/ 3269083 h 3476625"/>
              <a:gd name="connsiteX85" fmla="*/ 3478507 w 11991973"/>
              <a:gd name="connsiteY85" fmla="*/ 3271992 h 3476625"/>
              <a:gd name="connsiteX86" fmla="*/ 3455943 w 11991973"/>
              <a:gd name="connsiteY86" fmla="*/ 3274900 h 3476625"/>
              <a:gd name="connsiteX87" fmla="*/ 3467225 w 11991973"/>
              <a:gd name="connsiteY87" fmla="*/ 3269083 h 3476625"/>
              <a:gd name="connsiteX88" fmla="*/ 3526226 w 11991973"/>
              <a:gd name="connsiteY88" fmla="*/ 3247633 h 3476625"/>
              <a:gd name="connsiteX89" fmla="*/ 3534085 w 11991973"/>
              <a:gd name="connsiteY89" fmla="*/ 3251963 h 3476625"/>
              <a:gd name="connsiteX90" fmla="*/ 3533281 w 11991973"/>
              <a:gd name="connsiteY90" fmla="*/ 3253083 h 3476625"/>
              <a:gd name="connsiteX91" fmla="*/ 3521761 w 11991973"/>
              <a:gd name="connsiteY91" fmla="*/ 3254538 h 3476625"/>
              <a:gd name="connsiteX92" fmla="*/ 1650569 w 11991973"/>
              <a:gd name="connsiteY92" fmla="*/ 3077092 h 3476625"/>
              <a:gd name="connsiteX93" fmla="*/ 1633645 w 11991973"/>
              <a:gd name="connsiteY93" fmla="*/ 3085818 h 3476625"/>
              <a:gd name="connsiteX94" fmla="*/ 1650569 w 11991973"/>
              <a:gd name="connsiteY94" fmla="*/ 3077092 h 3476625"/>
              <a:gd name="connsiteX95" fmla="*/ 1451228 w 11991973"/>
              <a:gd name="connsiteY95" fmla="*/ 3050911 h 3476625"/>
              <a:gd name="connsiteX96" fmla="*/ 1441120 w 11991973"/>
              <a:gd name="connsiteY96" fmla="*/ 3050184 h 3476625"/>
              <a:gd name="connsiteX97" fmla="*/ 1432422 w 11991973"/>
              <a:gd name="connsiteY97" fmla="*/ 3053819 h 3476625"/>
              <a:gd name="connsiteX98" fmla="*/ 1451228 w 11991973"/>
              <a:gd name="connsiteY98" fmla="*/ 3050911 h 3476625"/>
              <a:gd name="connsiteX99" fmla="*/ 1730496 w 11991973"/>
              <a:gd name="connsiteY99" fmla="*/ 3061820 h 3476625"/>
              <a:gd name="connsiteX100" fmla="*/ 1725795 w 11991973"/>
              <a:gd name="connsiteY100" fmla="*/ 3071274 h 3476625"/>
              <a:gd name="connsiteX101" fmla="*/ 1740839 w 11991973"/>
              <a:gd name="connsiteY101" fmla="*/ 3065455 h 3476625"/>
              <a:gd name="connsiteX102" fmla="*/ 1730496 w 11991973"/>
              <a:gd name="connsiteY102" fmla="*/ 3061820 h 3476625"/>
              <a:gd name="connsiteX103" fmla="*/ 3869673 w 11991973"/>
              <a:gd name="connsiteY103" fmla="*/ 3251629 h 3476625"/>
              <a:gd name="connsiteX104" fmla="*/ 3852746 w 11991973"/>
              <a:gd name="connsiteY104" fmla="*/ 3260355 h 3476625"/>
              <a:gd name="connsiteX105" fmla="*/ 3869673 w 11991973"/>
              <a:gd name="connsiteY105" fmla="*/ 3251629 h 3476625"/>
              <a:gd name="connsiteX106" fmla="*/ 3670331 w 11991973"/>
              <a:gd name="connsiteY106" fmla="*/ 3225448 h 3476625"/>
              <a:gd name="connsiteX107" fmla="*/ 3660223 w 11991973"/>
              <a:gd name="connsiteY107" fmla="*/ 3224722 h 3476625"/>
              <a:gd name="connsiteX108" fmla="*/ 3651524 w 11991973"/>
              <a:gd name="connsiteY108" fmla="*/ 3228357 h 3476625"/>
              <a:gd name="connsiteX109" fmla="*/ 3670331 w 11991973"/>
              <a:gd name="connsiteY109" fmla="*/ 3225448 h 3476625"/>
              <a:gd name="connsiteX110" fmla="*/ 1536088 w 11991973"/>
              <a:gd name="connsiteY110" fmla="*/ 3033094 h 3476625"/>
              <a:gd name="connsiteX111" fmla="*/ 1522690 w 11991973"/>
              <a:gd name="connsiteY111" fmla="*/ 3045093 h 3476625"/>
              <a:gd name="connsiteX112" fmla="*/ 1556541 w 11991973"/>
              <a:gd name="connsiteY112" fmla="*/ 3036366 h 3476625"/>
              <a:gd name="connsiteX113" fmla="*/ 1536088 w 11991973"/>
              <a:gd name="connsiteY113" fmla="*/ 3033094 h 3476625"/>
              <a:gd name="connsiteX114" fmla="*/ 4744337 w 11991973"/>
              <a:gd name="connsiteY114" fmla="*/ 3318910 h 3476625"/>
              <a:gd name="connsiteX115" fmla="*/ 4746705 w 11991973"/>
              <a:gd name="connsiteY115" fmla="*/ 3326807 h 3476625"/>
              <a:gd name="connsiteX116" fmla="*/ 4732863 w 11991973"/>
              <a:gd name="connsiteY116" fmla="*/ 3327262 h 3476625"/>
              <a:gd name="connsiteX117" fmla="*/ 3949596 w 11991973"/>
              <a:gd name="connsiteY117" fmla="*/ 3236358 h 3476625"/>
              <a:gd name="connsiteX118" fmla="*/ 3944895 w 11991973"/>
              <a:gd name="connsiteY118" fmla="*/ 3245812 h 3476625"/>
              <a:gd name="connsiteX119" fmla="*/ 3959937 w 11991973"/>
              <a:gd name="connsiteY119" fmla="*/ 3239993 h 3476625"/>
              <a:gd name="connsiteX120" fmla="*/ 3949596 w 11991973"/>
              <a:gd name="connsiteY120" fmla="*/ 3236358 h 3476625"/>
              <a:gd name="connsiteX121" fmla="*/ 1040699 w 11991973"/>
              <a:gd name="connsiteY121" fmla="*/ 2972960 h 3476625"/>
              <a:gd name="connsiteX122" fmla="*/ 1034911 w 11991973"/>
              <a:gd name="connsiteY122" fmla="*/ 2973460 h 3476625"/>
              <a:gd name="connsiteX123" fmla="*/ 1022452 w 11991973"/>
              <a:gd name="connsiteY123" fmla="*/ 2984005 h 3476625"/>
              <a:gd name="connsiteX124" fmla="*/ 1043139 w 11991973"/>
              <a:gd name="connsiteY124" fmla="*/ 2978187 h 3476625"/>
              <a:gd name="connsiteX125" fmla="*/ 1040699 w 11991973"/>
              <a:gd name="connsiteY125" fmla="*/ 2972960 h 3476625"/>
              <a:gd name="connsiteX126" fmla="*/ 3755191 w 11991973"/>
              <a:gd name="connsiteY126" fmla="*/ 3207631 h 3476625"/>
              <a:gd name="connsiteX127" fmla="*/ 3741791 w 11991973"/>
              <a:gd name="connsiteY127" fmla="*/ 3219631 h 3476625"/>
              <a:gd name="connsiteX128" fmla="*/ 3775640 w 11991973"/>
              <a:gd name="connsiteY128" fmla="*/ 3210903 h 3476625"/>
              <a:gd name="connsiteX129" fmla="*/ 3755191 w 11991973"/>
              <a:gd name="connsiteY129" fmla="*/ 3207631 h 3476625"/>
              <a:gd name="connsiteX130" fmla="*/ 1855555 w 11991973"/>
              <a:gd name="connsiteY130" fmla="*/ 3031958 h 3476625"/>
              <a:gd name="connsiteX131" fmla="*/ 1872481 w 11991973"/>
              <a:gd name="connsiteY131" fmla="*/ 3042184 h 3476625"/>
              <a:gd name="connsiteX132" fmla="*/ 1855555 w 11991973"/>
              <a:gd name="connsiteY132" fmla="*/ 3031958 h 3476625"/>
              <a:gd name="connsiteX133" fmla="*/ 1824930 w 11991973"/>
              <a:gd name="connsiteY133" fmla="*/ 3029083 h 3476625"/>
              <a:gd name="connsiteX134" fmla="*/ 1810421 w 11991973"/>
              <a:gd name="connsiteY134" fmla="*/ 3033457 h 3476625"/>
              <a:gd name="connsiteX135" fmla="*/ 1812302 w 11991973"/>
              <a:gd name="connsiteY135" fmla="*/ 3074183 h 3476625"/>
              <a:gd name="connsiteX136" fmla="*/ 1824930 w 11991973"/>
              <a:gd name="connsiteY136" fmla="*/ 3029083 h 3476625"/>
              <a:gd name="connsiteX137" fmla="*/ 4776555 w 11991973"/>
              <a:gd name="connsiteY137" fmla="*/ 3290467 h 3476625"/>
              <a:gd name="connsiteX138" fmla="*/ 4783638 w 11991973"/>
              <a:gd name="connsiteY138" fmla="*/ 3301081 h 3476625"/>
              <a:gd name="connsiteX139" fmla="*/ 4779408 w 11991973"/>
              <a:gd name="connsiteY139" fmla="*/ 3299035 h 3476625"/>
              <a:gd name="connsiteX140" fmla="*/ 4775405 w 11991973"/>
              <a:gd name="connsiteY140" fmla="*/ 3291682 h 3476625"/>
              <a:gd name="connsiteX141" fmla="*/ 4725722 w 11991973"/>
              <a:gd name="connsiteY141" fmla="*/ 3282264 h 3476625"/>
              <a:gd name="connsiteX142" fmla="*/ 4732257 w 11991973"/>
              <a:gd name="connsiteY142" fmla="*/ 3289479 h 3476625"/>
              <a:gd name="connsiteX143" fmla="*/ 4732601 w 11991973"/>
              <a:gd name="connsiteY143" fmla="*/ 3290090 h 3476625"/>
              <a:gd name="connsiteX144" fmla="*/ 4721579 w 11991973"/>
              <a:gd name="connsiteY144" fmla="*/ 3298173 h 3476625"/>
              <a:gd name="connsiteX145" fmla="*/ 4725722 w 11991973"/>
              <a:gd name="connsiteY145" fmla="*/ 3282264 h 3476625"/>
              <a:gd name="connsiteX146" fmla="*/ 5636287 w 11991973"/>
              <a:gd name="connsiteY146" fmla="*/ 3363156 h 3476625"/>
              <a:gd name="connsiteX147" fmla="*/ 5630846 w 11991973"/>
              <a:gd name="connsiteY147" fmla="*/ 3370169 h 3476625"/>
              <a:gd name="connsiteX148" fmla="*/ 5616742 w 11991973"/>
              <a:gd name="connsiteY148" fmla="*/ 3367987 h 3476625"/>
              <a:gd name="connsiteX149" fmla="*/ 5617269 w 11991973"/>
              <a:gd name="connsiteY149" fmla="*/ 3367444 h 3476625"/>
              <a:gd name="connsiteX150" fmla="*/ 3259801 w 11991973"/>
              <a:gd name="connsiteY150" fmla="*/ 3147498 h 3476625"/>
              <a:gd name="connsiteX151" fmla="*/ 3254014 w 11991973"/>
              <a:gd name="connsiteY151" fmla="*/ 3147998 h 3476625"/>
              <a:gd name="connsiteX152" fmla="*/ 3241551 w 11991973"/>
              <a:gd name="connsiteY152" fmla="*/ 3158542 h 3476625"/>
              <a:gd name="connsiteX153" fmla="*/ 3262238 w 11991973"/>
              <a:gd name="connsiteY153" fmla="*/ 3152725 h 3476625"/>
              <a:gd name="connsiteX154" fmla="*/ 3259801 w 11991973"/>
              <a:gd name="connsiteY154" fmla="*/ 3147498 h 3476625"/>
              <a:gd name="connsiteX155" fmla="*/ 4074656 w 11991973"/>
              <a:gd name="connsiteY155" fmla="*/ 3206495 h 3476625"/>
              <a:gd name="connsiteX156" fmla="*/ 4091581 w 11991973"/>
              <a:gd name="connsiteY156" fmla="*/ 3216721 h 3476625"/>
              <a:gd name="connsiteX157" fmla="*/ 4074656 w 11991973"/>
              <a:gd name="connsiteY157" fmla="*/ 3206495 h 3476625"/>
              <a:gd name="connsiteX158" fmla="*/ 4044029 w 11991973"/>
              <a:gd name="connsiteY158" fmla="*/ 3203619 h 3476625"/>
              <a:gd name="connsiteX159" fmla="*/ 4029523 w 11991973"/>
              <a:gd name="connsiteY159" fmla="*/ 3207995 h 3476625"/>
              <a:gd name="connsiteX160" fmla="*/ 4031401 w 11991973"/>
              <a:gd name="connsiteY160" fmla="*/ 3248720 h 3476625"/>
              <a:gd name="connsiteX161" fmla="*/ 4044029 w 11991973"/>
              <a:gd name="connsiteY161" fmla="*/ 3203619 h 3476625"/>
              <a:gd name="connsiteX162" fmla="*/ 5076553 w 11991973"/>
              <a:gd name="connsiteY162" fmla="*/ 3295530 h 3476625"/>
              <a:gd name="connsiteX163" fmla="*/ 5078892 w 11991973"/>
              <a:gd name="connsiteY163" fmla="*/ 3303990 h 3476625"/>
              <a:gd name="connsiteX164" fmla="*/ 5076778 w 11991973"/>
              <a:gd name="connsiteY164" fmla="*/ 3297809 h 3476625"/>
              <a:gd name="connsiteX165" fmla="*/ 5076085 w 11991973"/>
              <a:gd name="connsiteY165" fmla="*/ 3290789 h 3476625"/>
              <a:gd name="connsiteX166" fmla="*/ 5076553 w 11991973"/>
              <a:gd name="connsiteY166" fmla="*/ 3295530 h 3476625"/>
              <a:gd name="connsiteX167" fmla="*/ 5075353 w 11991973"/>
              <a:gd name="connsiteY167" fmla="*/ 3291189 h 3476625"/>
              <a:gd name="connsiteX168" fmla="*/ 1944885 w 11991973"/>
              <a:gd name="connsiteY168" fmla="*/ 3010913 h 3476625"/>
              <a:gd name="connsiteX169" fmla="*/ 1936420 w 11991973"/>
              <a:gd name="connsiteY169" fmla="*/ 3018912 h 3476625"/>
              <a:gd name="connsiteX170" fmla="*/ 1953347 w 11991973"/>
              <a:gd name="connsiteY170" fmla="*/ 3016003 h 3476625"/>
              <a:gd name="connsiteX171" fmla="*/ 1944885 w 11991973"/>
              <a:gd name="connsiteY171" fmla="*/ 3010913 h 3476625"/>
              <a:gd name="connsiteX172" fmla="*/ 5074661 w 11991973"/>
              <a:gd name="connsiteY172" fmla="*/ 3272298 h 3476625"/>
              <a:gd name="connsiteX173" fmla="*/ 5074661 w 11991973"/>
              <a:gd name="connsiteY173" fmla="*/ 3275031 h 3476625"/>
              <a:gd name="connsiteX174" fmla="*/ 5071371 w 11991973"/>
              <a:gd name="connsiteY174" fmla="*/ 3274900 h 3476625"/>
              <a:gd name="connsiteX175" fmla="*/ 4163983 w 11991973"/>
              <a:gd name="connsiteY175" fmla="*/ 3185451 h 3476625"/>
              <a:gd name="connsiteX176" fmla="*/ 4155520 w 11991973"/>
              <a:gd name="connsiteY176" fmla="*/ 3193450 h 3476625"/>
              <a:gd name="connsiteX177" fmla="*/ 4172445 w 11991973"/>
              <a:gd name="connsiteY177" fmla="*/ 3190541 h 3476625"/>
              <a:gd name="connsiteX178" fmla="*/ 4163983 w 11991973"/>
              <a:gd name="connsiteY178" fmla="*/ 3185451 h 3476625"/>
              <a:gd name="connsiteX179" fmla="*/ 2054811 w 11991973"/>
              <a:gd name="connsiteY179" fmla="*/ 2997459 h 3476625"/>
              <a:gd name="connsiteX180" fmla="*/ 2047611 w 11991973"/>
              <a:gd name="connsiteY180" fmla="*/ 2997095 h 3476625"/>
              <a:gd name="connsiteX181" fmla="*/ 2032330 w 11991973"/>
              <a:gd name="connsiteY181" fmla="*/ 3007277 h 3476625"/>
              <a:gd name="connsiteX182" fmla="*/ 2058660 w 11991973"/>
              <a:gd name="connsiteY182" fmla="*/ 3004367 h 3476625"/>
              <a:gd name="connsiteX183" fmla="*/ 2054811 w 11991973"/>
              <a:gd name="connsiteY183" fmla="*/ 2997459 h 3476625"/>
              <a:gd name="connsiteX184" fmla="*/ 5846027 w 11991973"/>
              <a:gd name="connsiteY184" fmla="*/ 3318763 h 3476625"/>
              <a:gd name="connsiteX185" fmla="*/ 5849935 w 11991973"/>
              <a:gd name="connsiteY185" fmla="*/ 3321444 h 3476625"/>
              <a:gd name="connsiteX186" fmla="*/ 5836772 w 11991973"/>
              <a:gd name="connsiteY186" fmla="*/ 3333080 h 3476625"/>
              <a:gd name="connsiteX187" fmla="*/ 5846027 w 11991973"/>
              <a:gd name="connsiteY187" fmla="*/ 3318763 h 3476625"/>
              <a:gd name="connsiteX188" fmla="*/ 4273910 w 11991973"/>
              <a:gd name="connsiteY188" fmla="*/ 3171997 h 3476625"/>
              <a:gd name="connsiteX189" fmla="*/ 4266713 w 11991973"/>
              <a:gd name="connsiteY189" fmla="*/ 3171633 h 3476625"/>
              <a:gd name="connsiteX190" fmla="*/ 4251431 w 11991973"/>
              <a:gd name="connsiteY190" fmla="*/ 3181815 h 3476625"/>
              <a:gd name="connsiteX191" fmla="*/ 4277758 w 11991973"/>
              <a:gd name="connsiteY191" fmla="*/ 3178905 h 3476625"/>
              <a:gd name="connsiteX192" fmla="*/ 4273910 w 11991973"/>
              <a:gd name="connsiteY192" fmla="*/ 3171997 h 3476625"/>
              <a:gd name="connsiteX193" fmla="*/ 5370620 w 11991973"/>
              <a:gd name="connsiteY193" fmla="*/ 3263628 h 3476625"/>
              <a:gd name="connsiteX194" fmla="*/ 5360981 w 11991973"/>
              <a:gd name="connsiteY194" fmla="*/ 3271992 h 3476625"/>
              <a:gd name="connsiteX195" fmla="*/ 5381667 w 11991973"/>
              <a:gd name="connsiteY195" fmla="*/ 3266174 h 3476625"/>
              <a:gd name="connsiteX196" fmla="*/ 5370620 w 11991973"/>
              <a:gd name="connsiteY196" fmla="*/ 3263628 h 3476625"/>
              <a:gd name="connsiteX197" fmla="*/ 1032522 w 11991973"/>
              <a:gd name="connsiteY197" fmla="*/ 2873107 h 3476625"/>
              <a:gd name="connsiteX198" fmla="*/ 1033500 w 11991973"/>
              <a:gd name="connsiteY198" fmla="*/ 2873465 h 3476625"/>
              <a:gd name="connsiteX199" fmla="*/ 1033613 w 11991973"/>
              <a:gd name="connsiteY199" fmla="*/ 2873637 h 3476625"/>
              <a:gd name="connsiteX200" fmla="*/ 1031854 w 11991973"/>
              <a:gd name="connsiteY200" fmla="*/ 2873464 h 3476625"/>
              <a:gd name="connsiteX201" fmla="*/ 5436969 w 11991973"/>
              <a:gd name="connsiteY201" fmla="*/ 3246675 h 3476625"/>
              <a:gd name="connsiteX202" fmla="*/ 5430563 w 11991973"/>
              <a:gd name="connsiteY202" fmla="*/ 3246902 h 3476625"/>
              <a:gd name="connsiteX203" fmla="*/ 5417401 w 11991973"/>
              <a:gd name="connsiteY203" fmla="*/ 3248719 h 3476625"/>
              <a:gd name="connsiteX204" fmla="*/ 5443726 w 11991973"/>
              <a:gd name="connsiteY204" fmla="*/ 3251629 h 3476625"/>
              <a:gd name="connsiteX205" fmla="*/ 5436969 w 11991973"/>
              <a:gd name="connsiteY205" fmla="*/ 3246675 h 3476625"/>
              <a:gd name="connsiteX206" fmla="*/ 3251624 w 11991973"/>
              <a:gd name="connsiteY206" fmla="*/ 3047644 h 3476625"/>
              <a:gd name="connsiteX207" fmla="*/ 3252604 w 11991973"/>
              <a:gd name="connsiteY207" fmla="*/ 3048002 h 3476625"/>
              <a:gd name="connsiteX208" fmla="*/ 3252717 w 11991973"/>
              <a:gd name="connsiteY208" fmla="*/ 3048175 h 3476625"/>
              <a:gd name="connsiteX209" fmla="*/ 3250958 w 11991973"/>
              <a:gd name="connsiteY209" fmla="*/ 3048002 h 3476625"/>
              <a:gd name="connsiteX210" fmla="*/ 945348 w 11991973"/>
              <a:gd name="connsiteY210" fmla="*/ 2835648 h 3476625"/>
              <a:gd name="connsiteX211" fmla="*/ 932626 w 11991973"/>
              <a:gd name="connsiteY211" fmla="*/ 2853835 h 3476625"/>
              <a:gd name="connsiteX212" fmla="*/ 933360 w 11991973"/>
              <a:gd name="connsiteY212" fmla="*/ 2850920 h 3476625"/>
              <a:gd name="connsiteX213" fmla="*/ 945348 w 11991973"/>
              <a:gd name="connsiteY213" fmla="*/ 2835648 h 3476625"/>
              <a:gd name="connsiteX214" fmla="*/ 2236847 w 11991973"/>
              <a:gd name="connsiteY214" fmla="*/ 2948734 h 3476625"/>
              <a:gd name="connsiteX215" fmla="*/ 2229794 w 11991973"/>
              <a:gd name="connsiteY215" fmla="*/ 2949097 h 3476625"/>
              <a:gd name="connsiteX216" fmla="*/ 2241077 w 11991973"/>
              <a:gd name="connsiteY216" fmla="*/ 2954915 h 3476625"/>
              <a:gd name="connsiteX217" fmla="*/ 2236847 w 11991973"/>
              <a:gd name="connsiteY217" fmla="*/ 2948734 h 3476625"/>
              <a:gd name="connsiteX218" fmla="*/ 998004 w 11991973"/>
              <a:gd name="connsiteY218" fmla="*/ 2835648 h 3476625"/>
              <a:gd name="connsiteX219" fmla="*/ 986721 w 11991973"/>
              <a:gd name="connsiteY219" fmla="*/ 2847283 h 3476625"/>
              <a:gd name="connsiteX220" fmla="*/ 998004 w 11991973"/>
              <a:gd name="connsiteY220" fmla="*/ 2835648 h 3476625"/>
              <a:gd name="connsiteX221" fmla="*/ 5535876 w 11991973"/>
              <a:gd name="connsiteY221" fmla="*/ 3239993 h 3476625"/>
              <a:gd name="connsiteX222" fmla="*/ 5547159 w 11991973"/>
              <a:gd name="connsiteY222" fmla="*/ 3242902 h 3476625"/>
              <a:gd name="connsiteX223" fmla="*/ 5524593 w 11991973"/>
              <a:gd name="connsiteY223" fmla="*/ 3245812 h 3476625"/>
              <a:gd name="connsiteX224" fmla="*/ 5535876 w 11991973"/>
              <a:gd name="connsiteY224" fmla="*/ 3239993 h 3476625"/>
              <a:gd name="connsiteX225" fmla="*/ 1018690 w 11991973"/>
              <a:gd name="connsiteY225" fmla="*/ 2835647 h 3476625"/>
              <a:gd name="connsiteX226" fmla="*/ 1018690 w 11991973"/>
              <a:gd name="connsiteY226" fmla="*/ 2835647 h 3476625"/>
              <a:gd name="connsiteX227" fmla="*/ 1116262 w 11991973"/>
              <a:gd name="connsiteY227" fmla="*/ 2841904 h 3476625"/>
              <a:gd name="connsiteX228" fmla="*/ 1099557 w 11991973"/>
              <a:gd name="connsiteY228" fmla="*/ 2844739 h 3476625"/>
              <a:gd name="connsiteX229" fmla="*/ 1056891 w 11991973"/>
              <a:gd name="connsiteY229" fmla="*/ 2860056 h 3476625"/>
              <a:gd name="connsiteX230" fmla="*/ 1032522 w 11991973"/>
              <a:gd name="connsiteY230" fmla="*/ 2873107 h 3476625"/>
              <a:gd name="connsiteX231" fmla="*/ 1016310 w 11991973"/>
              <a:gd name="connsiteY231" fmla="*/ 2867193 h 3476625"/>
              <a:gd name="connsiteX232" fmla="*/ 1018690 w 11991973"/>
              <a:gd name="connsiteY232" fmla="*/ 2890918 h 3476625"/>
              <a:gd name="connsiteX233" fmla="*/ 1043285 w 11991973"/>
              <a:gd name="connsiteY233" fmla="*/ 2888464 h 3476625"/>
              <a:gd name="connsiteX234" fmla="*/ 1033613 w 11991973"/>
              <a:gd name="connsiteY234" fmla="*/ 2873637 h 3476625"/>
              <a:gd name="connsiteX235" fmla="*/ 1045254 w 11991973"/>
              <a:gd name="connsiteY235" fmla="*/ 2874782 h 3476625"/>
              <a:gd name="connsiteX236" fmla="*/ 1093915 w 11991973"/>
              <a:gd name="connsiteY236" fmla="*/ 2879283 h 3476625"/>
              <a:gd name="connsiteX237" fmla="*/ 1116262 w 11991973"/>
              <a:gd name="connsiteY237" fmla="*/ 2841904 h 3476625"/>
              <a:gd name="connsiteX238" fmla="*/ 4455947 w 11991973"/>
              <a:gd name="connsiteY238" fmla="*/ 3123271 h 3476625"/>
              <a:gd name="connsiteX239" fmla="*/ 4448893 w 11991973"/>
              <a:gd name="connsiteY239" fmla="*/ 3123635 h 3476625"/>
              <a:gd name="connsiteX240" fmla="*/ 4460178 w 11991973"/>
              <a:gd name="connsiteY240" fmla="*/ 3129452 h 3476625"/>
              <a:gd name="connsiteX241" fmla="*/ 4455947 w 11991973"/>
              <a:gd name="connsiteY241" fmla="*/ 3123271 h 3476625"/>
              <a:gd name="connsiteX242" fmla="*/ 3217106 w 11991973"/>
              <a:gd name="connsiteY242" fmla="*/ 3010186 h 3476625"/>
              <a:gd name="connsiteX243" fmla="*/ 3205820 w 11991973"/>
              <a:gd name="connsiteY243" fmla="*/ 3021821 h 3476625"/>
              <a:gd name="connsiteX244" fmla="*/ 3217106 w 11991973"/>
              <a:gd name="connsiteY244" fmla="*/ 3010186 h 3476625"/>
              <a:gd name="connsiteX245" fmla="*/ 3168209 w 11991973"/>
              <a:gd name="connsiteY245" fmla="*/ 3004367 h 3476625"/>
              <a:gd name="connsiteX246" fmla="*/ 3155489 w 11991973"/>
              <a:gd name="connsiteY246" fmla="*/ 3022556 h 3476625"/>
              <a:gd name="connsiteX247" fmla="*/ 3156222 w 11991973"/>
              <a:gd name="connsiteY247" fmla="*/ 3019640 h 3476625"/>
              <a:gd name="connsiteX248" fmla="*/ 3168209 w 11991973"/>
              <a:gd name="connsiteY248" fmla="*/ 3004367 h 3476625"/>
              <a:gd name="connsiteX249" fmla="*/ 3237793 w 11991973"/>
              <a:gd name="connsiteY249" fmla="*/ 3010186 h 3476625"/>
              <a:gd name="connsiteX250" fmla="*/ 3237793 w 11991973"/>
              <a:gd name="connsiteY250" fmla="*/ 3010186 h 3476625"/>
              <a:gd name="connsiteX251" fmla="*/ 3335361 w 11991973"/>
              <a:gd name="connsiteY251" fmla="*/ 3016441 h 3476625"/>
              <a:gd name="connsiteX252" fmla="*/ 3318656 w 11991973"/>
              <a:gd name="connsiteY252" fmla="*/ 3019276 h 3476625"/>
              <a:gd name="connsiteX253" fmla="*/ 3275990 w 11991973"/>
              <a:gd name="connsiteY253" fmla="*/ 3034594 h 3476625"/>
              <a:gd name="connsiteX254" fmla="*/ 3251624 w 11991973"/>
              <a:gd name="connsiteY254" fmla="*/ 3047644 h 3476625"/>
              <a:gd name="connsiteX255" fmla="*/ 3235412 w 11991973"/>
              <a:gd name="connsiteY255" fmla="*/ 3041729 h 3476625"/>
              <a:gd name="connsiteX256" fmla="*/ 3237790 w 11991973"/>
              <a:gd name="connsiteY256" fmla="*/ 3065455 h 3476625"/>
              <a:gd name="connsiteX257" fmla="*/ 3262387 w 11991973"/>
              <a:gd name="connsiteY257" fmla="*/ 3063001 h 3476625"/>
              <a:gd name="connsiteX258" fmla="*/ 3252717 w 11991973"/>
              <a:gd name="connsiteY258" fmla="*/ 3048175 h 3476625"/>
              <a:gd name="connsiteX259" fmla="*/ 3264357 w 11991973"/>
              <a:gd name="connsiteY259" fmla="*/ 3049320 h 3476625"/>
              <a:gd name="connsiteX260" fmla="*/ 3313017 w 11991973"/>
              <a:gd name="connsiteY260" fmla="*/ 3053819 h 3476625"/>
              <a:gd name="connsiteX261" fmla="*/ 3335361 w 11991973"/>
              <a:gd name="connsiteY261" fmla="*/ 3016441 h 3476625"/>
              <a:gd name="connsiteX262" fmla="*/ 1201108 w 11991973"/>
              <a:gd name="connsiteY262" fmla="*/ 2824012 h 3476625"/>
              <a:gd name="connsiteX263" fmla="*/ 1125884 w 11991973"/>
              <a:gd name="connsiteY263" fmla="*/ 2853102 h 3476625"/>
              <a:gd name="connsiteX264" fmla="*/ 1199228 w 11991973"/>
              <a:gd name="connsiteY264" fmla="*/ 2856010 h 3476625"/>
              <a:gd name="connsiteX265" fmla="*/ 1165378 w 11991973"/>
              <a:gd name="connsiteY265" fmla="*/ 2853102 h 3476625"/>
              <a:gd name="connsiteX266" fmla="*/ 1201108 w 11991973"/>
              <a:gd name="connsiteY266" fmla="*/ 2824012 h 3476625"/>
              <a:gd name="connsiteX267" fmla="*/ 5596759 w 11991973"/>
              <a:gd name="connsiteY267" fmla="*/ 3215635 h 3476625"/>
              <a:gd name="connsiteX268" fmla="*/ 5604759 w 11991973"/>
              <a:gd name="connsiteY268" fmla="*/ 3220044 h 3476625"/>
              <a:gd name="connsiteX269" fmla="*/ 5601934 w 11991973"/>
              <a:gd name="connsiteY269" fmla="*/ 3223994 h 3476625"/>
              <a:gd name="connsiteX270" fmla="*/ 5590414 w 11991973"/>
              <a:gd name="connsiteY270" fmla="*/ 3225448 h 3476625"/>
              <a:gd name="connsiteX271" fmla="*/ 1237192 w 11991973"/>
              <a:gd name="connsiteY271" fmla="*/ 2816831 h 3476625"/>
              <a:gd name="connsiteX272" fmla="*/ 1225555 w 11991973"/>
              <a:gd name="connsiteY272" fmla="*/ 2835648 h 3476625"/>
              <a:gd name="connsiteX273" fmla="*/ 1237192 w 11991973"/>
              <a:gd name="connsiteY273" fmla="*/ 2816831 h 3476625"/>
              <a:gd name="connsiteX274" fmla="*/ 1274687 w 11991973"/>
              <a:gd name="connsiteY274" fmla="*/ 2817831 h 3476625"/>
              <a:gd name="connsiteX275" fmla="*/ 1265048 w 11991973"/>
              <a:gd name="connsiteY275" fmla="*/ 2821103 h 3476625"/>
              <a:gd name="connsiteX276" fmla="*/ 1285735 w 11991973"/>
              <a:gd name="connsiteY276" fmla="*/ 2821103 h 3476625"/>
              <a:gd name="connsiteX277" fmla="*/ 1274687 w 11991973"/>
              <a:gd name="connsiteY277" fmla="*/ 2817831 h 3476625"/>
              <a:gd name="connsiteX278" fmla="*/ 3420209 w 11991973"/>
              <a:gd name="connsiteY278" fmla="*/ 2998550 h 3476625"/>
              <a:gd name="connsiteX279" fmla="*/ 3344987 w 11991973"/>
              <a:gd name="connsiteY279" fmla="*/ 3027639 h 3476625"/>
              <a:gd name="connsiteX280" fmla="*/ 3418331 w 11991973"/>
              <a:gd name="connsiteY280" fmla="*/ 3030548 h 3476625"/>
              <a:gd name="connsiteX281" fmla="*/ 3384477 w 11991973"/>
              <a:gd name="connsiteY281" fmla="*/ 3027638 h 3476625"/>
              <a:gd name="connsiteX282" fmla="*/ 3420209 w 11991973"/>
              <a:gd name="connsiteY282" fmla="*/ 2998550 h 3476625"/>
              <a:gd name="connsiteX283" fmla="*/ 5938324 w 11991973"/>
              <a:gd name="connsiteY283" fmla="*/ 3222539 h 3476625"/>
              <a:gd name="connsiteX284" fmla="*/ 5921400 w 11991973"/>
              <a:gd name="connsiteY284" fmla="*/ 3231267 h 3476625"/>
              <a:gd name="connsiteX285" fmla="*/ 5938324 w 11991973"/>
              <a:gd name="connsiteY285" fmla="*/ 3222539 h 3476625"/>
              <a:gd name="connsiteX286" fmla="*/ 1312252 w 11991973"/>
              <a:gd name="connsiteY286" fmla="*/ 2803547 h 3476625"/>
              <a:gd name="connsiteX287" fmla="*/ 1300163 w 11991973"/>
              <a:gd name="connsiteY287" fmla="*/ 2803377 h 3476625"/>
              <a:gd name="connsiteX288" fmla="*/ 1328990 w 11991973"/>
              <a:gd name="connsiteY288" fmla="*/ 2812376 h 3476625"/>
              <a:gd name="connsiteX289" fmla="*/ 1312252 w 11991973"/>
              <a:gd name="connsiteY289" fmla="*/ 2803547 h 3476625"/>
              <a:gd name="connsiteX290" fmla="*/ 5738980 w 11991973"/>
              <a:gd name="connsiteY290" fmla="*/ 3196358 h 3476625"/>
              <a:gd name="connsiteX291" fmla="*/ 5728873 w 11991973"/>
              <a:gd name="connsiteY291" fmla="*/ 3195632 h 3476625"/>
              <a:gd name="connsiteX292" fmla="*/ 5720177 w 11991973"/>
              <a:gd name="connsiteY292" fmla="*/ 3199267 h 3476625"/>
              <a:gd name="connsiteX293" fmla="*/ 5738980 w 11991973"/>
              <a:gd name="connsiteY293" fmla="*/ 3196358 h 3476625"/>
              <a:gd name="connsiteX294" fmla="*/ 3456293 w 11991973"/>
              <a:gd name="connsiteY294" fmla="*/ 2991369 h 3476625"/>
              <a:gd name="connsiteX295" fmla="*/ 3444658 w 11991973"/>
              <a:gd name="connsiteY295" fmla="*/ 3010186 h 3476625"/>
              <a:gd name="connsiteX296" fmla="*/ 3456293 w 11991973"/>
              <a:gd name="connsiteY296" fmla="*/ 2991369 h 3476625"/>
              <a:gd name="connsiteX297" fmla="*/ 1203987 w 11991973"/>
              <a:gd name="connsiteY297" fmla="*/ 2789605 h 3476625"/>
              <a:gd name="connsiteX298" fmla="*/ 1197348 w 11991973"/>
              <a:gd name="connsiteY298" fmla="*/ 2789469 h 3476625"/>
              <a:gd name="connsiteX299" fmla="*/ 1182303 w 11991973"/>
              <a:gd name="connsiteY299" fmla="*/ 2794922 h 3476625"/>
              <a:gd name="connsiteX300" fmla="*/ 1206750 w 11991973"/>
              <a:gd name="connsiteY300" fmla="*/ 2794922 h 3476625"/>
              <a:gd name="connsiteX301" fmla="*/ 1203987 w 11991973"/>
              <a:gd name="connsiteY301" fmla="*/ 2789605 h 3476625"/>
              <a:gd name="connsiteX302" fmla="*/ 3493787 w 11991973"/>
              <a:gd name="connsiteY302" fmla="*/ 2992368 h 3476625"/>
              <a:gd name="connsiteX303" fmla="*/ 3484149 w 11991973"/>
              <a:gd name="connsiteY303" fmla="*/ 2995641 h 3476625"/>
              <a:gd name="connsiteX304" fmla="*/ 3504836 w 11991973"/>
              <a:gd name="connsiteY304" fmla="*/ 2995641 h 3476625"/>
              <a:gd name="connsiteX305" fmla="*/ 3493787 w 11991973"/>
              <a:gd name="connsiteY305" fmla="*/ 2992368 h 3476625"/>
              <a:gd name="connsiteX306" fmla="*/ 1354789 w 11991973"/>
              <a:gd name="connsiteY306" fmla="*/ 2796787 h 3476625"/>
              <a:gd name="connsiteX307" fmla="*/ 1349206 w 11991973"/>
              <a:gd name="connsiteY307" fmla="*/ 2796740 h 3476625"/>
              <a:gd name="connsiteX308" fmla="*/ 1338391 w 11991973"/>
              <a:gd name="connsiteY308" fmla="*/ 2809467 h 3476625"/>
              <a:gd name="connsiteX309" fmla="*/ 1357198 w 11991973"/>
              <a:gd name="connsiteY309" fmla="*/ 2803650 h 3476625"/>
              <a:gd name="connsiteX310" fmla="*/ 1354789 w 11991973"/>
              <a:gd name="connsiteY310" fmla="*/ 2796787 h 3476625"/>
              <a:gd name="connsiteX311" fmla="*/ 721556 w 11991973"/>
              <a:gd name="connsiteY311" fmla="*/ 2736744 h 3476625"/>
              <a:gd name="connsiteX312" fmla="*/ 680185 w 11991973"/>
              <a:gd name="connsiteY312" fmla="*/ 2748379 h 3476625"/>
              <a:gd name="connsiteX313" fmla="*/ 721556 w 11991973"/>
              <a:gd name="connsiteY313" fmla="*/ 2736744 h 3476625"/>
              <a:gd name="connsiteX314" fmla="*/ 6018249 w 11991973"/>
              <a:gd name="connsiteY314" fmla="*/ 3207268 h 3476625"/>
              <a:gd name="connsiteX315" fmla="*/ 6013547 w 11991973"/>
              <a:gd name="connsiteY315" fmla="*/ 3216722 h 3476625"/>
              <a:gd name="connsiteX316" fmla="*/ 6028592 w 11991973"/>
              <a:gd name="connsiteY316" fmla="*/ 3210903 h 3476625"/>
              <a:gd name="connsiteX317" fmla="*/ 6018249 w 11991973"/>
              <a:gd name="connsiteY317" fmla="*/ 3207268 h 3476625"/>
              <a:gd name="connsiteX318" fmla="*/ 3531354 w 11991973"/>
              <a:gd name="connsiteY318" fmla="*/ 2978084 h 3476625"/>
              <a:gd name="connsiteX319" fmla="*/ 3519265 w 11991973"/>
              <a:gd name="connsiteY319" fmla="*/ 2977914 h 3476625"/>
              <a:gd name="connsiteX320" fmla="*/ 3548088 w 11991973"/>
              <a:gd name="connsiteY320" fmla="*/ 2986913 h 3476625"/>
              <a:gd name="connsiteX321" fmla="*/ 3531354 w 11991973"/>
              <a:gd name="connsiteY321" fmla="*/ 2978084 h 3476625"/>
              <a:gd name="connsiteX322" fmla="*/ 5844206 w 11991973"/>
              <a:gd name="connsiteY322" fmla="*/ 3181800 h 3476625"/>
              <a:gd name="connsiteX323" fmla="*/ 5844294 w 11991973"/>
              <a:gd name="connsiteY323" fmla="*/ 3181815 h 3476625"/>
              <a:gd name="connsiteX324" fmla="*/ 5841666 w 11991973"/>
              <a:gd name="connsiteY324" fmla="*/ 3182662 h 3476625"/>
              <a:gd name="connsiteX325" fmla="*/ 3423090 w 11991973"/>
              <a:gd name="connsiteY325" fmla="*/ 2964143 h 3476625"/>
              <a:gd name="connsiteX326" fmla="*/ 3416450 w 11991973"/>
              <a:gd name="connsiteY326" fmla="*/ 2964006 h 3476625"/>
              <a:gd name="connsiteX327" fmla="*/ 3401404 w 11991973"/>
              <a:gd name="connsiteY327" fmla="*/ 2969460 h 3476625"/>
              <a:gd name="connsiteX328" fmla="*/ 3425852 w 11991973"/>
              <a:gd name="connsiteY328" fmla="*/ 2969460 h 3476625"/>
              <a:gd name="connsiteX329" fmla="*/ 3423090 w 11991973"/>
              <a:gd name="connsiteY329" fmla="*/ 2964143 h 3476625"/>
              <a:gd name="connsiteX330" fmla="*/ 1432422 w 11991973"/>
              <a:gd name="connsiteY330" fmla="*/ 2786196 h 3476625"/>
              <a:gd name="connsiteX331" fmla="*/ 1402333 w 11991973"/>
              <a:gd name="connsiteY331" fmla="*/ 2789105 h 3476625"/>
              <a:gd name="connsiteX332" fmla="*/ 1432422 w 11991973"/>
              <a:gd name="connsiteY332" fmla="*/ 2786196 h 3476625"/>
              <a:gd name="connsiteX333" fmla="*/ 3573889 w 11991973"/>
              <a:gd name="connsiteY333" fmla="*/ 2971324 h 3476625"/>
              <a:gd name="connsiteX334" fmla="*/ 3568308 w 11991973"/>
              <a:gd name="connsiteY334" fmla="*/ 2971278 h 3476625"/>
              <a:gd name="connsiteX335" fmla="*/ 3557492 w 11991973"/>
              <a:gd name="connsiteY335" fmla="*/ 2984005 h 3476625"/>
              <a:gd name="connsiteX336" fmla="*/ 3576301 w 11991973"/>
              <a:gd name="connsiteY336" fmla="*/ 2978187 h 3476625"/>
              <a:gd name="connsiteX337" fmla="*/ 3573889 w 11991973"/>
              <a:gd name="connsiteY337" fmla="*/ 2971324 h 3476625"/>
              <a:gd name="connsiteX338" fmla="*/ 2940660 w 11991973"/>
              <a:gd name="connsiteY338" fmla="*/ 2911280 h 3476625"/>
              <a:gd name="connsiteX339" fmla="*/ 2899285 w 11991973"/>
              <a:gd name="connsiteY339" fmla="*/ 2922916 h 3476625"/>
              <a:gd name="connsiteX340" fmla="*/ 2940660 w 11991973"/>
              <a:gd name="connsiteY340" fmla="*/ 2911280 h 3476625"/>
              <a:gd name="connsiteX341" fmla="*/ 1465391 w 11991973"/>
              <a:gd name="connsiteY341" fmla="*/ 2779696 h 3476625"/>
              <a:gd name="connsiteX342" fmla="*/ 1477554 w 11991973"/>
              <a:gd name="connsiteY342" fmla="*/ 2789105 h 3476625"/>
              <a:gd name="connsiteX343" fmla="*/ 1465391 w 11991973"/>
              <a:gd name="connsiteY343" fmla="*/ 2779696 h 3476625"/>
              <a:gd name="connsiteX344" fmla="*/ 1453108 w 11991973"/>
              <a:gd name="connsiteY344" fmla="*/ 2777469 h 3476625"/>
              <a:gd name="connsiteX345" fmla="*/ 1434302 w 11991973"/>
              <a:gd name="connsiteY345" fmla="*/ 2789105 h 3476625"/>
              <a:gd name="connsiteX346" fmla="*/ 1453108 w 11991973"/>
              <a:gd name="connsiteY346" fmla="*/ 2777469 h 3476625"/>
              <a:gd name="connsiteX347" fmla="*/ 721792 w 11991973"/>
              <a:gd name="connsiteY347" fmla="*/ 2711654 h 3476625"/>
              <a:gd name="connsiteX348" fmla="*/ 712154 w 11991973"/>
              <a:gd name="connsiteY348" fmla="*/ 2722199 h 3476625"/>
              <a:gd name="connsiteX349" fmla="*/ 732841 w 11991973"/>
              <a:gd name="connsiteY349" fmla="*/ 2716380 h 3476625"/>
              <a:gd name="connsiteX350" fmla="*/ 721792 w 11991973"/>
              <a:gd name="connsiteY350" fmla="*/ 2711654 h 3476625"/>
              <a:gd name="connsiteX351" fmla="*/ 5328453 w 11991973"/>
              <a:gd name="connsiteY351" fmla="*/ 3118408 h 3476625"/>
              <a:gd name="connsiteX352" fmla="*/ 5322664 w 11991973"/>
              <a:gd name="connsiteY352" fmla="*/ 3118907 h 3476625"/>
              <a:gd name="connsiteX353" fmla="*/ 5310207 w 11991973"/>
              <a:gd name="connsiteY353" fmla="*/ 3129452 h 3476625"/>
              <a:gd name="connsiteX354" fmla="*/ 5330892 w 11991973"/>
              <a:gd name="connsiteY354" fmla="*/ 3123635 h 3476625"/>
              <a:gd name="connsiteX355" fmla="*/ 5328453 w 11991973"/>
              <a:gd name="connsiteY355" fmla="*/ 3118408 h 3476625"/>
              <a:gd name="connsiteX356" fmla="*/ 674072 w 11991973"/>
              <a:gd name="connsiteY356" fmla="*/ 2699291 h 3476625"/>
              <a:gd name="connsiteX357" fmla="*/ 663259 w 11991973"/>
              <a:gd name="connsiteY357" fmla="*/ 2701835 h 3476625"/>
              <a:gd name="connsiteX358" fmla="*/ 676422 w 11991973"/>
              <a:gd name="connsiteY358" fmla="*/ 2707654 h 3476625"/>
              <a:gd name="connsiteX359" fmla="*/ 674072 w 11991973"/>
              <a:gd name="connsiteY359" fmla="*/ 2699291 h 3476625"/>
              <a:gd name="connsiteX360" fmla="*/ 691466 w 11991973"/>
              <a:gd name="connsiteY360" fmla="*/ 2696018 h 3476625"/>
              <a:gd name="connsiteX361" fmla="*/ 691466 w 11991973"/>
              <a:gd name="connsiteY361" fmla="*/ 2696018 h 3476625"/>
              <a:gd name="connsiteX362" fmla="*/ 1483551 w 11991973"/>
              <a:gd name="connsiteY362" fmla="*/ 2763469 h 3476625"/>
              <a:gd name="connsiteX363" fmla="*/ 1471914 w 11991973"/>
              <a:gd name="connsiteY363" fmla="*/ 2771651 h 3476625"/>
              <a:gd name="connsiteX364" fmla="*/ 1483551 w 11991973"/>
              <a:gd name="connsiteY364" fmla="*/ 2763469 h 3476625"/>
              <a:gd name="connsiteX365" fmla="*/ 6143307 w 11991973"/>
              <a:gd name="connsiteY365" fmla="*/ 3177406 h 3476625"/>
              <a:gd name="connsiteX366" fmla="*/ 6160233 w 11991973"/>
              <a:gd name="connsiteY366" fmla="*/ 3187632 h 3476625"/>
              <a:gd name="connsiteX367" fmla="*/ 6143307 w 11991973"/>
              <a:gd name="connsiteY367" fmla="*/ 3177406 h 3476625"/>
              <a:gd name="connsiteX368" fmla="*/ 6112682 w 11991973"/>
              <a:gd name="connsiteY368" fmla="*/ 3174531 h 3476625"/>
              <a:gd name="connsiteX369" fmla="*/ 6098174 w 11991973"/>
              <a:gd name="connsiteY369" fmla="*/ 3178905 h 3476625"/>
              <a:gd name="connsiteX370" fmla="*/ 6100054 w 11991973"/>
              <a:gd name="connsiteY370" fmla="*/ 3219631 h 3476625"/>
              <a:gd name="connsiteX371" fmla="*/ 6112682 w 11991973"/>
              <a:gd name="connsiteY371" fmla="*/ 3174531 h 3476625"/>
              <a:gd name="connsiteX372" fmla="*/ 5140394 w 11991973"/>
              <a:gd name="connsiteY372" fmla="*/ 3081683 h 3476625"/>
              <a:gd name="connsiteX373" fmla="*/ 5139071 w 11991973"/>
              <a:gd name="connsiteY373" fmla="*/ 3082909 h 3476625"/>
              <a:gd name="connsiteX374" fmla="*/ 5140394 w 11991973"/>
              <a:gd name="connsiteY374" fmla="*/ 3081683 h 3476625"/>
              <a:gd name="connsiteX375" fmla="*/ 789964 w 11991973"/>
              <a:gd name="connsiteY375" fmla="*/ 2689836 h 3476625"/>
              <a:gd name="connsiteX376" fmla="*/ 789259 w 11991973"/>
              <a:gd name="connsiteY376" fmla="*/ 2701835 h 3476625"/>
              <a:gd name="connsiteX377" fmla="*/ 789964 w 11991973"/>
              <a:gd name="connsiteY377" fmla="*/ 2689836 h 3476625"/>
              <a:gd name="connsiteX378" fmla="*/ 1643048 w 11991973"/>
              <a:gd name="connsiteY378" fmla="*/ 2754197 h 3476625"/>
              <a:gd name="connsiteX379" fmla="*/ 1635526 w 11991973"/>
              <a:gd name="connsiteY379" fmla="*/ 2765832 h 3476625"/>
              <a:gd name="connsiteX380" fmla="*/ 1643048 w 11991973"/>
              <a:gd name="connsiteY380" fmla="*/ 2754197 h 3476625"/>
              <a:gd name="connsiteX381" fmla="*/ 862925 w 11991973"/>
              <a:gd name="connsiteY381" fmla="*/ 2683336 h 3476625"/>
              <a:gd name="connsiteX382" fmla="*/ 849437 w 11991973"/>
              <a:gd name="connsiteY382" fmla="*/ 2696018 h 3476625"/>
              <a:gd name="connsiteX383" fmla="*/ 868244 w 11991973"/>
              <a:gd name="connsiteY383" fmla="*/ 2684382 h 3476625"/>
              <a:gd name="connsiteX384" fmla="*/ 862925 w 11991973"/>
              <a:gd name="connsiteY384" fmla="*/ 2683336 h 3476625"/>
              <a:gd name="connsiteX385" fmla="*/ 688661 w 11991973"/>
              <a:gd name="connsiteY385" fmla="*/ 2666976 h 3476625"/>
              <a:gd name="connsiteX386" fmla="*/ 688736 w 11991973"/>
              <a:gd name="connsiteY386" fmla="*/ 2667020 h 3476625"/>
              <a:gd name="connsiteX387" fmla="*/ 685825 w 11991973"/>
              <a:gd name="connsiteY387" fmla="*/ 2672747 h 3476625"/>
              <a:gd name="connsiteX388" fmla="*/ 682633 w 11991973"/>
              <a:gd name="connsiteY388" fmla="*/ 2668881 h 3476625"/>
              <a:gd name="connsiteX389" fmla="*/ 694733 w 11991973"/>
              <a:gd name="connsiteY389" fmla="*/ 2665176 h 3476625"/>
              <a:gd name="connsiteX390" fmla="*/ 691467 w 11991973"/>
              <a:gd name="connsiteY390" fmla="*/ 2669837 h 3476625"/>
              <a:gd name="connsiteX391" fmla="*/ 693562 w 11991973"/>
              <a:gd name="connsiteY391" fmla="*/ 2665518 h 3476625"/>
              <a:gd name="connsiteX392" fmla="*/ 5188909 w 11991973"/>
              <a:gd name="connsiteY392" fmla="*/ 3065456 h 3476625"/>
              <a:gd name="connsiteX393" fmla="*/ 5197369 w 11991973"/>
              <a:gd name="connsiteY393" fmla="*/ 3074183 h 3476625"/>
              <a:gd name="connsiteX394" fmla="*/ 5188909 w 11991973"/>
              <a:gd name="connsiteY394" fmla="*/ 3065456 h 3476625"/>
              <a:gd name="connsiteX395" fmla="*/ 6232637 w 11991973"/>
              <a:gd name="connsiteY395" fmla="*/ 3156361 h 3476625"/>
              <a:gd name="connsiteX396" fmla="*/ 6224174 w 11991973"/>
              <a:gd name="connsiteY396" fmla="*/ 3164360 h 3476625"/>
              <a:gd name="connsiteX397" fmla="*/ 6241099 w 11991973"/>
              <a:gd name="connsiteY397" fmla="*/ 3161451 h 3476625"/>
              <a:gd name="connsiteX398" fmla="*/ 6232637 w 11991973"/>
              <a:gd name="connsiteY398" fmla="*/ 3156361 h 3476625"/>
              <a:gd name="connsiteX399" fmla="*/ 1040789 w 11991973"/>
              <a:gd name="connsiteY399" fmla="*/ 2685837 h 3476625"/>
              <a:gd name="connsiteX400" fmla="*/ 1028093 w 11991973"/>
              <a:gd name="connsiteY400" fmla="*/ 2693109 h 3476625"/>
              <a:gd name="connsiteX401" fmla="*/ 1056304 w 11991973"/>
              <a:gd name="connsiteY401" fmla="*/ 2687290 h 3476625"/>
              <a:gd name="connsiteX402" fmla="*/ 1040789 w 11991973"/>
              <a:gd name="connsiteY402" fmla="*/ 2685837 h 3476625"/>
              <a:gd name="connsiteX403" fmla="*/ 1469475 w 11991973"/>
              <a:gd name="connsiteY403" fmla="*/ 2714063 h 3476625"/>
              <a:gd name="connsiteX404" fmla="*/ 1463686 w 11991973"/>
              <a:gd name="connsiteY404" fmla="*/ 2714562 h 3476625"/>
              <a:gd name="connsiteX405" fmla="*/ 1451227 w 11991973"/>
              <a:gd name="connsiteY405" fmla="*/ 2725107 h 3476625"/>
              <a:gd name="connsiteX406" fmla="*/ 1471914 w 11991973"/>
              <a:gd name="connsiteY406" fmla="*/ 2719289 h 3476625"/>
              <a:gd name="connsiteX407" fmla="*/ 1469475 w 11991973"/>
              <a:gd name="connsiteY407" fmla="*/ 2714063 h 3476625"/>
              <a:gd name="connsiteX408" fmla="*/ 886813 w 11991973"/>
              <a:gd name="connsiteY408" fmla="*/ 2661110 h 3476625"/>
              <a:gd name="connsiteX409" fmla="*/ 883287 w 11991973"/>
              <a:gd name="connsiteY409" fmla="*/ 2687290 h 3476625"/>
              <a:gd name="connsiteX410" fmla="*/ 886813 w 11991973"/>
              <a:gd name="connsiteY410" fmla="*/ 2661110 h 3476625"/>
              <a:gd name="connsiteX411" fmla="*/ 767838 w 11991973"/>
              <a:gd name="connsiteY411" fmla="*/ 2650162 h 3476625"/>
              <a:gd name="connsiteX412" fmla="*/ 768572 w 11991973"/>
              <a:gd name="connsiteY412" fmla="*/ 2652383 h 3476625"/>
              <a:gd name="connsiteX413" fmla="*/ 768256 w 11991973"/>
              <a:gd name="connsiteY413" fmla="*/ 2652440 h 3476625"/>
              <a:gd name="connsiteX414" fmla="*/ 6342563 w 11991973"/>
              <a:gd name="connsiteY414" fmla="*/ 3142907 h 3476625"/>
              <a:gd name="connsiteX415" fmla="*/ 6335363 w 11991973"/>
              <a:gd name="connsiteY415" fmla="*/ 3142543 h 3476625"/>
              <a:gd name="connsiteX416" fmla="*/ 6320084 w 11991973"/>
              <a:gd name="connsiteY416" fmla="*/ 3152724 h 3476625"/>
              <a:gd name="connsiteX417" fmla="*/ 6346412 w 11991973"/>
              <a:gd name="connsiteY417" fmla="*/ 3149815 h 3476625"/>
              <a:gd name="connsiteX418" fmla="*/ 6342563 w 11991973"/>
              <a:gd name="connsiteY418" fmla="*/ 3142907 h 3476625"/>
              <a:gd name="connsiteX419" fmla="*/ 840505 w 11991973"/>
              <a:gd name="connsiteY419" fmla="*/ 2647657 h 3476625"/>
              <a:gd name="connsiteX420" fmla="*/ 841915 w 11991973"/>
              <a:gd name="connsiteY420" fmla="*/ 2672747 h 3476625"/>
              <a:gd name="connsiteX421" fmla="*/ 840505 w 11991973"/>
              <a:gd name="connsiteY421" fmla="*/ 2647657 h 3476625"/>
              <a:gd name="connsiteX422" fmla="*/ 3259890 w 11991973"/>
              <a:gd name="connsiteY422" fmla="*/ 2860374 h 3476625"/>
              <a:gd name="connsiteX423" fmla="*/ 3247197 w 11991973"/>
              <a:gd name="connsiteY423" fmla="*/ 2867647 h 3476625"/>
              <a:gd name="connsiteX424" fmla="*/ 3275405 w 11991973"/>
              <a:gd name="connsiteY424" fmla="*/ 2861828 h 3476625"/>
              <a:gd name="connsiteX425" fmla="*/ 3259890 w 11991973"/>
              <a:gd name="connsiteY425" fmla="*/ 2860374 h 3476625"/>
              <a:gd name="connsiteX426" fmla="*/ 1009287 w 11991973"/>
              <a:gd name="connsiteY426" fmla="*/ 2655292 h 3476625"/>
              <a:gd name="connsiteX427" fmla="*/ 997388 w 11991973"/>
              <a:gd name="connsiteY427" fmla="*/ 2654475 h 3476625"/>
              <a:gd name="connsiteX428" fmla="*/ 1009287 w 11991973"/>
              <a:gd name="connsiteY428" fmla="*/ 2655292 h 3476625"/>
              <a:gd name="connsiteX429" fmla="*/ 2792092 w 11991973"/>
              <a:gd name="connsiteY429" fmla="*/ 2809467 h 3476625"/>
              <a:gd name="connsiteX430" fmla="*/ 2792092 w 11991973"/>
              <a:gd name="connsiteY430" fmla="*/ 2809467 h 3476625"/>
              <a:gd name="connsiteX431" fmla="*/ 3688577 w 11991973"/>
              <a:gd name="connsiteY431" fmla="*/ 2888600 h 3476625"/>
              <a:gd name="connsiteX432" fmla="*/ 3682789 w 11991973"/>
              <a:gd name="connsiteY432" fmla="*/ 2889100 h 3476625"/>
              <a:gd name="connsiteX433" fmla="*/ 3670329 w 11991973"/>
              <a:gd name="connsiteY433" fmla="*/ 2899645 h 3476625"/>
              <a:gd name="connsiteX434" fmla="*/ 3691016 w 11991973"/>
              <a:gd name="connsiteY434" fmla="*/ 2893827 h 3476625"/>
              <a:gd name="connsiteX435" fmla="*/ 3688577 w 11991973"/>
              <a:gd name="connsiteY435" fmla="*/ 2888600 h 3476625"/>
              <a:gd name="connsiteX436" fmla="*/ 540567 w 11991973"/>
              <a:gd name="connsiteY436" fmla="*/ 2606598 h 3476625"/>
              <a:gd name="connsiteX437" fmla="*/ 544781 w 11991973"/>
              <a:gd name="connsiteY437" fmla="*/ 2611657 h 3476625"/>
              <a:gd name="connsiteX438" fmla="*/ 525975 w 11991973"/>
              <a:gd name="connsiteY438" fmla="*/ 2614567 h 3476625"/>
              <a:gd name="connsiteX439" fmla="*/ 537494 w 11991973"/>
              <a:gd name="connsiteY439" fmla="*/ 2606341 h 3476625"/>
              <a:gd name="connsiteX440" fmla="*/ 1153037 w 11991973"/>
              <a:gd name="connsiteY440" fmla="*/ 2659747 h 3476625"/>
              <a:gd name="connsiteX441" fmla="*/ 1137167 w 11991973"/>
              <a:gd name="connsiteY441" fmla="*/ 2678564 h 3476625"/>
              <a:gd name="connsiteX442" fmla="*/ 1153037 w 11991973"/>
              <a:gd name="connsiteY442" fmla="*/ 2659747 h 3476625"/>
              <a:gd name="connsiteX443" fmla="*/ 3206997 w 11991973"/>
              <a:gd name="connsiteY443" fmla="*/ 2838557 h 3476625"/>
              <a:gd name="connsiteX444" fmla="*/ 3207702 w 11991973"/>
              <a:gd name="connsiteY444" fmla="*/ 2847283 h 3476625"/>
              <a:gd name="connsiteX445" fmla="*/ 3206997 w 11991973"/>
              <a:gd name="connsiteY445" fmla="*/ 2838557 h 3476625"/>
              <a:gd name="connsiteX446" fmla="*/ 931861 w 11991973"/>
              <a:gd name="connsiteY446" fmla="*/ 2633112 h 3476625"/>
              <a:gd name="connsiteX447" fmla="*/ 928422 w 11991973"/>
              <a:gd name="connsiteY447" fmla="*/ 2649474 h 3476625"/>
              <a:gd name="connsiteX448" fmla="*/ 931861 w 11991973"/>
              <a:gd name="connsiteY448" fmla="*/ 2633112 h 3476625"/>
              <a:gd name="connsiteX449" fmla="*/ 3220515 w 11991973"/>
              <a:gd name="connsiteY449" fmla="*/ 2834058 h 3476625"/>
              <a:gd name="connsiteX450" fmla="*/ 3215227 w 11991973"/>
              <a:gd name="connsiteY450" fmla="*/ 2838557 h 3476625"/>
              <a:gd name="connsiteX451" fmla="*/ 3220515 w 11991973"/>
              <a:gd name="connsiteY451" fmla="*/ 2834058 h 3476625"/>
              <a:gd name="connsiteX452" fmla="*/ 1609197 w 11991973"/>
              <a:gd name="connsiteY452" fmla="*/ 2690199 h 3476625"/>
              <a:gd name="connsiteX453" fmla="*/ 1586865 w 11991973"/>
              <a:gd name="connsiteY453" fmla="*/ 2689108 h 3476625"/>
              <a:gd name="connsiteX454" fmla="*/ 1565944 w 11991973"/>
              <a:gd name="connsiteY454" fmla="*/ 2698927 h 3476625"/>
              <a:gd name="connsiteX455" fmla="*/ 1609197 w 11991973"/>
              <a:gd name="connsiteY455" fmla="*/ 2690199 h 3476625"/>
              <a:gd name="connsiteX456" fmla="*/ 966710 w 11991973"/>
              <a:gd name="connsiteY456" fmla="*/ 2624067 h 3476625"/>
              <a:gd name="connsiteX457" fmla="*/ 975438 w 11991973"/>
              <a:gd name="connsiteY457" fmla="*/ 2646566 h 3476625"/>
              <a:gd name="connsiteX458" fmla="*/ 966710 w 11991973"/>
              <a:gd name="connsiteY458" fmla="*/ 2624067 h 3476625"/>
              <a:gd name="connsiteX459" fmla="*/ 3372138 w 11991973"/>
              <a:gd name="connsiteY459" fmla="*/ 2834285 h 3476625"/>
              <a:gd name="connsiteX460" fmla="*/ 3356271 w 11991973"/>
              <a:gd name="connsiteY460" fmla="*/ 2853102 h 3476625"/>
              <a:gd name="connsiteX461" fmla="*/ 3372138 w 11991973"/>
              <a:gd name="connsiteY461" fmla="*/ 2834285 h 3476625"/>
              <a:gd name="connsiteX462" fmla="*/ 992363 w 11991973"/>
              <a:gd name="connsiteY462" fmla="*/ 2617476 h 3476625"/>
              <a:gd name="connsiteX463" fmla="*/ 992363 w 11991973"/>
              <a:gd name="connsiteY463" fmla="*/ 2617476 h 3476625"/>
              <a:gd name="connsiteX464" fmla="*/ 3828301 w 11991973"/>
              <a:gd name="connsiteY464" fmla="*/ 2864738 h 3476625"/>
              <a:gd name="connsiteX465" fmla="*/ 3805968 w 11991973"/>
              <a:gd name="connsiteY465" fmla="*/ 2863647 h 3476625"/>
              <a:gd name="connsiteX466" fmla="*/ 3785044 w 11991973"/>
              <a:gd name="connsiteY466" fmla="*/ 2873464 h 3476625"/>
              <a:gd name="connsiteX467" fmla="*/ 3828301 w 11991973"/>
              <a:gd name="connsiteY467" fmla="*/ 2864738 h 3476625"/>
              <a:gd name="connsiteX468" fmla="*/ 1918602 w 11991973"/>
              <a:gd name="connsiteY468" fmla="*/ 2689309 h 3476625"/>
              <a:gd name="connsiteX469" fmla="*/ 1921376 w 11991973"/>
              <a:gd name="connsiteY469" fmla="*/ 2704745 h 3476625"/>
              <a:gd name="connsiteX470" fmla="*/ 1919263 w 11991973"/>
              <a:gd name="connsiteY470" fmla="*/ 2689609 h 3476625"/>
              <a:gd name="connsiteX471" fmla="*/ 1918602 w 11991973"/>
              <a:gd name="connsiteY471" fmla="*/ 2689309 h 3476625"/>
              <a:gd name="connsiteX472" fmla="*/ 1706696 w 11991973"/>
              <a:gd name="connsiteY472" fmla="*/ 2665883 h 3476625"/>
              <a:gd name="connsiteX473" fmla="*/ 1705108 w 11991973"/>
              <a:gd name="connsiteY473" fmla="*/ 2678564 h 3476625"/>
              <a:gd name="connsiteX474" fmla="*/ 1706696 w 11991973"/>
              <a:gd name="connsiteY474" fmla="*/ 2665883 h 3476625"/>
              <a:gd name="connsiteX475" fmla="*/ 6524599 w 11991973"/>
              <a:gd name="connsiteY475" fmla="*/ 3094182 h 3476625"/>
              <a:gd name="connsiteX476" fmla="*/ 6517546 w 11991973"/>
              <a:gd name="connsiteY476" fmla="*/ 3094545 h 3476625"/>
              <a:gd name="connsiteX477" fmla="*/ 6528830 w 11991973"/>
              <a:gd name="connsiteY477" fmla="*/ 3100363 h 3476625"/>
              <a:gd name="connsiteX478" fmla="*/ 6524599 w 11991973"/>
              <a:gd name="connsiteY478" fmla="*/ 3094182 h 3476625"/>
              <a:gd name="connsiteX479" fmla="*/ 1310182 w 11991973"/>
              <a:gd name="connsiteY479" fmla="*/ 2629112 h 3476625"/>
              <a:gd name="connsiteX480" fmla="*/ 1297019 w 11991973"/>
              <a:gd name="connsiteY480" fmla="*/ 2643657 h 3476625"/>
              <a:gd name="connsiteX481" fmla="*/ 1310182 w 11991973"/>
              <a:gd name="connsiteY481" fmla="*/ 2629112 h 3476625"/>
              <a:gd name="connsiteX482" fmla="*/ 5476755 w 11991973"/>
              <a:gd name="connsiteY482" fmla="*/ 2999550 h 3476625"/>
              <a:gd name="connsiteX483" fmla="*/ 5475696 w 11991973"/>
              <a:gd name="connsiteY483" fmla="*/ 3010186 h 3476625"/>
              <a:gd name="connsiteX484" fmla="*/ 5476755 w 11991973"/>
              <a:gd name="connsiteY484" fmla="*/ 2999550 h 3476625"/>
              <a:gd name="connsiteX485" fmla="*/ 5144712 w 11991973"/>
              <a:gd name="connsiteY485" fmla="*/ 2966551 h 3476625"/>
              <a:gd name="connsiteX486" fmla="*/ 5144712 w 11991973"/>
              <a:gd name="connsiteY486" fmla="*/ 2966551 h 3476625"/>
              <a:gd name="connsiteX487" fmla="*/ 5454250 w 11991973"/>
              <a:gd name="connsiteY487" fmla="*/ 2992368 h 3476625"/>
              <a:gd name="connsiteX488" fmla="*/ 5423042 w 11991973"/>
              <a:gd name="connsiteY488" fmla="*/ 3021821 h 3476625"/>
              <a:gd name="connsiteX489" fmla="*/ 5454250 w 11991973"/>
              <a:gd name="connsiteY489" fmla="*/ 2992368 h 3476625"/>
              <a:gd name="connsiteX490" fmla="*/ 3529283 w 11991973"/>
              <a:gd name="connsiteY490" fmla="*/ 2803650 h 3476625"/>
              <a:gd name="connsiteX491" fmla="*/ 3516120 w 11991973"/>
              <a:gd name="connsiteY491" fmla="*/ 2818193 h 3476625"/>
              <a:gd name="connsiteX492" fmla="*/ 3529283 w 11991973"/>
              <a:gd name="connsiteY492" fmla="*/ 2803650 h 3476625"/>
              <a:gd name="connsiteX493" fmla="*/ 1431716 w 11991973"/>
              <a:gd name="connsiteY493" fmla="*/ 2597477 h 3476625"/>
              <a:gd name="connsiteX494" fmla="*/ 1424898 w 11991973"/>
              <a:gd name="connsiteY494" fmla="*/ 2602931 h 3476625"/>
              <a:gd name="connsiteX495" fmla="*/ 1439943 w 11991973"/>
              <a:gd name="connsiteY495" fmla="*/ 2602931 h 3476625"/>
              <a:gd name="connsiteX496" fmla="*/ 1431716 w 11991973"/>
              <a:gd name="connsiteY496" fmla="*/ 2597477 h 3476625"/>
              <a:gd name="connsiteX497" fmla="*/ 1503179 w 11991973"/>
              <a:gd name="connsiteY497" fmla="*/ 2602931 h 3476625"/>
              <a:gd name="connsiteX498" fmla="*/ 1481317 w 11991973"/>
              <a:gd name="connsiteY498" fmla="*/ 2611658 h 3476625"/>
              <a:gd name="connsiteX499" fmla="*/ 1503179 w 11991973"/>
              <a:gd name="connsiteY499" fmla="*/ 2602931 h 3476625"/>
              <a:gd name="connsiteX500" fmla="*/ 5277677 w 11991973"/>
              <a:gd name="connsiteY500" fmla="*/ 2935507 h 3476625"/>
              <a:gd name="connsiteX501" fmla="*/ 5280116 w 11991973"/>
              <a:gd name="connsiteY501" fmla="*/ 2940370 h 3476625"/>
              <a:gd name="connsiteX502" fmla="*/ 5259430 w 11991973"/>
              <a:gd name="connsiteY502" fmla="*/ 2943280 h 3476625"/>
              <a:gd name="connsiteX503" fmla="*/ 5271889 w 11991973"/>
              <a:gd name="connsiteY503" fmla="*/ 2936371 h 3476625"/>
              <a:gd name="connsiteX504" fmla="*/ 5277677 w 11991973"/>
              <a:gd name="connsiteY504" fmla="*/ 2935507 h 3476625"/>
              <a:gd name="connsiteX505" fmla="*/ 639047 w 11991973"/>
              <a:gd name="connsiteY505" fmla="*/ 2516025 h 3476625"/>
              <a:gd name="connsiteX506" fmla="*/ 631289 w 11991973"/>
              <a:gd name="connsiteY506" fmla="*/ 2530206 h 3476625"/>
              <a:gd name="connsiteX507" fmla="*/ 639047 w 11991973"/>
              <a:gd name="connsiteY507" fmla="*/ 2516025 h 3476625"/>
              <a:gd name="connsiteX508" fmla="*/ 1869660 w 11991973"/>
              <a:gd name="connsiteY508" fmla="*/ 2616021 h 3476625"/>
              <a:gd name="connsiteX509" fmla="*/ 1857434 w 11991973"/>
              <a:gd name="connsiteY509" fmla="*/ 2623293 h 3476625"/>
              <a:gd name="connsiteX510" fmla="*/ 1881884 w 11991973"/>
              <a:gd name="connsiteY510" fmla="*/ 2617476 h 3476625"/>
              <a:gd name="connsiteX511" fmla="*/ 1869660 w 11991973"/>
              <a:gd name="connsiteY511" fmla="*/ 2616021 h 3476625"/>
              <a:gd name="connsiteX512" fmla="*/ 3650817 w 11991973"/>
              <a:gd name="connsiteY512" fmla="*/ 2772014 h 3476625"/>
              <a:gd name="connsiteX513" fmla="*/ 3644002 w 11991973"/>
              <a:gd name="connsiteY513" fmla="*/ 2777469 h 3476625"/>
              <a:gd name="connsiteX514" fmla="*/ 3659045 w 11991973"/>
              <a:gd name="connsiteY514" fmla="*/ 2777469 h 3476625"/>
              <a:gd name="connsiteX515" fmla="*/ 3650817 w 11991973"/>
              <a:gd name="connsiteY515" fmla="*/ 2772014 h 3476625"/>
              <a:gd name="connsiteX516" fmla="*/ 3722279 w 11991973"/>
              <a:gd name="connsiteY516" fmla="*/ 2777469 h 3476625"/>
              <a:gd name="connsiteX517" fmla="*/ 3700417 w 11991973"/>
              <a:gd name="connsiteY517" fmla="*/ 2786195 h 3476625"/>
              <a:gd name="connsiteX518" fmla="*/ 3722279 w 11991973"/>
              <a:gd name="connsiteY518" fmla="*/ 2777469 h 3476625"/>
              <a:gd name="connsiteX519" fmla="*/ 1756047 w 11991973"/>
              <a:gd name="connsiteY519" fmla="*/ 2584753 h 3476625"/>
              <a:gd name="connsiteX520" fmla="*/ 1754002 w 11991973"/>
              <a:gd name="connsiteY520" fmla="*/ 2597113 h 3476625"/>
              <a:gd name="connsiteX521" fmla="*/ 1748126 w 11991973"/>
              <a:gd name="connsiteY521" fmla="*/ 2587523 h 3476625"/>
              <a:gd name="connsiteX522" fmla="*/ 1716392 w 11991973"/>
              <a:gd name="connsiteY522" fmla="*/ 2553479 h 3476625"/>
              <a:gd name="connsiteX523" fmla="*/ 1686302 w 11991973"/>
              <a:gd name="connsiteY523" fmla="*/ 2568024 h 3476625"/>
              <a:gd name="connsiteX524" fmla="*/ 1716392 w 11991973"/>
              <a:gd name="connsiteY524" fmla="*/ 2553479 h 3476625"/>
              <a:gd name="connsiteX525" fmla="*/ 3978910 w 11991973"/>
              <a:gd name="connsiteY525" fmla="*/ 2753473 h 3476625"/>
              <a:gd name="connsiteX526" fmla="*/ 3976864 w 11991973"/>
              <a:gd name="connsiteY526" fmla="*/ 2765832 h 3476625"/>
              <a:gd name="connsiteX527" fmla="*/ 3970989 w 11991973"/>
              <a:gd name="connsiteY527" fmla="*/ 2756242 h 3476625"/>
              <a:gd name="connsiteX528" fmla="*/ 1826847 w 11991973"/>
              <a:gd name="connsiteY528" fmla="*/ 2552190 h 3476625"/>
              <a:gd name="connsiteX529" fmla="*/ 1817943 w 11991973"/>
              <a:gd name="connsiteY529" fmla="*/ 2562206 h 3476625"/>
              <a:gd name="connsiteX530" fmla="*/ 1819934 w 11991973"/>
              <a:gd name="connsiteY530" fmla="*/ 2552971 h 3476625"/>
              <a:gd name="connsiteX531" fmla="*/ 3935493 w 11991973"/>
              <a:gd name="connsiteY531" fmla="*/ 2728016 h 3476625"/>
              <a:gd name="connsiteX532" fmla="*/ 3905403 w 11991973"/>
              <a:gd name="connsiteY532" fmla="*/ 2742561 h 3476625"/>
              <a:gd name="connsiteX533" fmla="*/ 3935493 w 11991973"/>
              <a:gd name="connsiteY533" fmla="*/ 2728016 h 3476625"/>
              <a:gd name="connsiteX534" fmla="*/ 1904215 w 11991973"/>
              <a:gd name="connsiteY534" fmla="*/ 2546571 h 3476625"/>
              <a:gd name="connsiteX535" fmla="*/ 1906333 w 11991973"/>
              <a:gd name="connsiteY535" fmla="*/ 2556388 h 3476625"/>
              <a:gd name="connsiteX536" fmla="*/ 1904215 w 11991973"/>
              <a:gd name="connsiteY536" fmla="*/ 2546571 h 3476625"/>
              <a:gd name="connsiteX537" fmla="*/ 4136344 w 11991973"/>
              <a:gd name="connsiteY537" fmla="*/ 2740897 h 3476625"/>
              <a:gd name="connsiteX538" fmla="*/ 4151759 w 11991973"/>
              <a:gd name="connsiteY538" fmla="*/ 2745470 h 3476625"/>
              <a:gd name="connsiteX539" fmla="*/ 4148046 w 11991973"/>
              <a:gd name="connsiteY539" fmla="*/ 2745790 h 3476625"/>
              <a:gd name="connsiteX540" fmla="*/ 4147998 w 11991973"/>
              <a:gd name="connsiteY540" fmla="*/ 2745470 h 3476625"/>
              <a:gd name="connsiteX541" fmla="*/ 4127311 w 11991973"/>
              <a:gd name="connsiteY541" fmla="*/ 2745470 h 3476625"/>
              <a:gd name="connsiteX542" fmla="*/ 4130686 w 11991973"/>
              <a:gd name="connsiteY542" fmla="*/ 2742243 h 3476625"/>
              <a:gd name="connsiteX543" fmla="*/ 4051136 w 11991973"/>
              <a:gd name="connsiteY543" fmla="*/ 2720749 h 3476625"/>
              <a:gd name="connsiteX544" fmla="*/ 4050620 w 11991973"/>
              <a:gd name="connsiteY544" fmla="*/ 2721471 h 3476625"/>
              <a:gd name="connsiteX545" fmla="*/ 4037043 w 11991973"/>
              <a:gd name="connsiteY545" fmla="*/ 2736744 h 3476625"/>
              <a:gd name="connsiteX546" fmla="*/ 4039158 w 11991973"/>
              <a:gd name="connsiteY546" fmla="*/ 2726926 h 3476625"/>
              <a:gd name="connsiteX547" fmla="*/ 4044592 w 11991973"/>
              <a:gd name="connsiteY547" fmla="*/ 2721487 h 3476625"/>
              <a:gd name="connsiteX548" fmla="*/ 4123315 w 11991973"/>
              <a:gd name="connsiteY548" fmla="*/ 2721107 h 3476625"/>
              <a:gd name="connsiteX549" fmla="*/ 4125430 w 11991973"/>
              <a:gd name="connsiteY549" fmla="*/ 2730925 h 3476625"/>
              <a:gd name="connsiteX550" fmla="*/ 4123315 w 11991973"/>
              <a:gd name="connsiteY550" fmla="*/ 2721107 h 3476625"/>
              <a:gd name="connsiteX551" fmla="*/ 2047375 w 11991973"/>
              <a:gd name="connsiteY551" fmla="*/ 2521480 h 3476625"/>
              <a:gd name="connsiteX552" fmla="*/ 2047375 w 11991973"/>
              <a:gd name="connsiteY552" fmla="*/ 2521480 h 3476625"/>
              <a:gd name="connsiteX553" fmla="*/ 735014 w 11991973"/>
              <a:gd name="connsiteY553" fmla="*/ 2393259 h 3476625"/>
              <a:gd name="connsiteX554" fmla="*/ 719677 w 11991973"/>
              <a:gd name="connsiteY554" fmla="*/ 2405122 h 3476625"/>
              <a:gd name="connsiteX555" fmla="*/ 738482 w 11991973"/>
              <a:gd name="connsiteY555" fmla="*/ 2399303 h 3476625"/>
              <a:gd name="connsiteX556" fmla="*/ 735014 w 11991973"/>
              <a:gd name="connsiteY556" fmla="*/ 2393259 h 3476625"/>
              <a:gd name="connsiteX557" fmla="*/ 4266475 w 11991973"/>
              <a:gd name="connsiteY557" fmla="*/ 2696018 h 3476625"/>
              <a:gd name="connsiteX558" fmla="*/ 4266475 w 11991973"/>
              <a:gd name="connsiteY558" fmla="*/ 2696018 h 3476625"/>
              <a:gd name="connsiteX559" fmla="*/ 2202161 w 11991973"/>
              <a:gd name="connsiteY559" fmla="*/ 2511357 h 3476625"/>
              <a:gd name="connsiteX560" fmla="*/ 2196031 w 11991973"/>
              <a:gd name="connsiteY560" fmla="*/ 2514236 h 3476625"/>
              <a:gd name="connsiteX561" fmla="*/ 2119308 w 11991973"/>
              <a:gd name="connsiteY561" fmla="*/ 2506571 h 3476625"/>
              <a:gd name="connsiteX562" fmla="*/ 1908212 w 11991973"/>
              <a:gd name="connsiteY562" fmla="*/ 2570932 h 3476625"/>
              <a:gd name="connsiteX563" fmla="*/ 1932661 w 11991973"/>
              <a:gd name="connsiteY563" fmla="*/ 2597113 h 3476625"/>
              <a:gd name="connsiteX564" fmla="*/ 2098154 w 11991973"/>
              <a:gd name="connsiteY564" fmla="*/ 2573841 h 3476625"/>
              <a:gd name="connsiteX565" fmla="*/ 2157391 w 11991973"/>
              <a:gd name="connsiteY565" fmla="*/ 2532388 h 3476625"/>
              <a:gd name="connsiteX566" fmla="*/ 2196031 w 11991973"/>
              <a:gd name="connsiteY566" fmla="*/ 2514236 h 3476625"/>
              <a:gd name="connsiteX567" fmla="*/ 2202574 w 11991973"/>
              <a:gd name="connsiteY567" fmla="*/ 2514890 h 3476625"/>
              <a:gd name="connsiteX568" fmla="*/ 7208900 w 11991973"/>
              <a:gd name="connsiteY568" fmla="*/ 2942552 h 3476625"/>
              <a:gd name="connsiteX569" fmla="*/ 7209605 w 11991973"/>
              <a:gd name="connsiteY569" fmla="*/ 2957824 h 3476625"/>
              <a:gd name="connsiteX570" fmla="*/ 7208900 w 11991973"/>
              <a:gd name="connsiteY570" fmla="*/ 2942552 h 3476625"/>
              <a:gd name="connsiteX571" fmla="*/ 4456415 w 11991973"/>
              <a:gd name="connsiteY571" fmla="*/ 2684382 h 3476625"/>
              <a:gd name="connsiteX572" fmla="*/ 4458313 w 11991973"/>
              <a:gd name="connsiteY572" fmla="*/ 2692123 h 3476625"/>
              <a:gd name="connsiteX573" fmla="*/ 4451810 w 11991973"/>
              <a:gd name="connsiteY573" fmla="*/ 2691993 h 3476625"/>
              <a:gd name="connsiteX574" fmla="*/ 4451949 w 11991973"/>
              <a:gd name="connsiteY574" fmla="*/ 2691654 h 3476625"/>
              <a:gd name="connsiteX575" fmla="*/ 4456415 w 11991973"/>
              <a:gd name="connsiteY575" fmla="*/ 2684382 h 3476625"/>
              <a:gd name="connsiteX576" fmla="*/ 4447013 w 11991973"/>
              <a:gd name="connsiteY576" fmla="*/ 2678564 h 3476625"/>
              <a:gd name="connsiteX577" fmla="*/ 4432698 w 11991973"/>
              <a:gd name="connsiteY577" fmla="*/ 2690529 h 3476625"/>
              <a:gd name="connsiteX578" fmla="*/ 4424217 w 11991973"/>
              <a:gd name="connsiteY578" fmla="*/ 2689682 h 3476625"/>
              <a:gd name="connsiteX579" fmla="*/ 4424582 w 11991973"/>
              <a:gd name="connsiteY579" fmla="*/ 2684435 h 3476625"/>
              <a:gd name="connsiteX580" fmla="*/ 7346330 w 11991973"/>
              <a:gd name="connsiteY580" fmla="*/ 2908918 h 3476625"/>
              <a:gd name="connsiteX581" fmla="*/ 7340541 w 11991973"/>
              <a:gd name="connsiteY581" fmla="*/ 2909100 h 3476625"/>
              <a:gd name="connsiteX582" fmla="*/ 7328083 w 11991973"/>
              <a:gd name="connsiteY582" fmla="*/ 2917099 h 3476625"/>
              <a:gd name="connsiteX583" fmla="*/ 7348769 w 11991973"/>
              <a:gd name="connsiteY583" fmla="*/ 2914189 h 3476625"/>
              <a:gd name="connsiteX584" fmla="*/ 7346330 w 11991973"/>
              <a:gd name="connsiteY584" fmla="*/ 2908918 h 3476625"/>
              <a:gd name="connsiteX585" fmla="*/ 6047398 w 11991973"/>
              <a:gd name="connsiteY585" fmla="*/ 2748379 h 3476625"/>
              <a:gd name="connsiteX586" fmla="*/ 6032676 w 11991973"/>
              <a:gd name="connsiteY586" fmla="*/ 2748152 h 3476625"/>
              <a:gd name="connsiteX587" fmla="*/ 5968413 w 11991973"/>
              <a:gd name="connsiteY587" fmla="*/ 2760015 h 3476625"/>
              <a:gd name="connsiteX588" fmla="*/ 6047398 w 11991973"/>
              <a:gd name="connsiteY588" fmla="*/ 2751287 h 3476625"/>
              <a:gd name="connsiteX589" fmla="*/ 6047398 w 11991973"/>
              <a:gd name="connsiteY589" fmla="*/ 2748379 h 3476625"/>
              <a:gd name="connsiteX590" fmla="*/ 7891732 w 11991973"/>
              <a:gd name="connsiteY590" fmla="*/ 2791377 h 3476625"/>
              <a:gd name="connsiteX591" fmla="*/ 7892261 w 11991973"/>
              <a:gd name="connsiteY591" fmla="*/ 2803650 h 3476625"/>
              <a:gd name="connsiteX592" fmla="*/ 7891732 w 11991973"/>
              <a:gd name="connsiteY592" fmla="*/ 2791377 h 3476625"/>
              <a:gd name="connsiteX593" fmla="*/ 7936455 w 11991973"/>
              <a:gd name="connsiteY593" fmla="*/ 2774196 h 3476625"/>
              <a:gd name="connsiteX594" fmla="*/ 7944917 w 11991973"/>
              <a:gd name="connsiteY594" fmla="*/ 2803650 h 3476625"/>
              <a:gd name="connsiteX595" fmla="*/ 7936455 w 11991973"/>
              <a:gd name="connsiteY595" fmla="*/ 2774196 h 3476625"/>
              <a:gd name="connsiteX596" fmla="*/ 7978063 w 11991973"/>
              <a:gd name="connsiteY596" fmla="*/ 2763288 h 3476625"/>
              <a:gd name="connsiteX597" fmla="*/ 7967484 w 11991973"/>
              <a:gd name="connsiteY597" fmla="*/ 2774560 h 3476625"/>
              <a:gd name="connsiteX598" fmla="*/ 7984410 w 11991973"/>
              <a:gd name="connsiteY598" fmla="*/ 2771650 h 3476625"/>
              <a:gd name="connsiteX599" fmla="*/ 7978063 w 11991973"/>
              <a:gd name="connsiteY599" fmla="*/ 2763288 h 3476625"/>
              <a:gd name="connsiteX600" fmla="*/ 1094359 w 11991973"/>
              <a:gd name="connsiteY600" fmla="*/ 2143162 h 3476625"/>
              <a:gd name="connsiteX601" fmla="*/ 1041933 w 11991973"/>
              <a:gd name="connsiteY601" fmla="*/ 2157759 h 3476625"/>
              <a:gd name="connsiteX602" fmla="*/ 762930 w 11991973"/>
              <a:gd name="connsiteY602" fmla="*/ 2236402 h 3476625"/>
              <a:gd name="connsiteX603" fmla="*/ 1057919 w 11991973"/>
              <a:gd name="connsiteY603" fmla="*/ 2150769 h 3476625"/>
              <a:gd name="connsiteX604" fmla="*/ 8148403 w 11991973"/>
              <a:gd name="connsiteY604" fmla="*/ 2715654 h 3476625"/>
              <a:gd name="connsiteX605" fmla="*/ 8121693 w 11991973"/>
              <a:gd name="connsiteY605" fmla="*/ 2722198 h 3476625"/>
              <a:gd name="connsiteX606" fmla="*/ 8153663 w 11991973"/>
              <a:gd name="connsiteY606" fmla="*/ 2722199 h 3476625"/>
              <a:gd name="connsiteX607" fmla="*/ 8148403 w 11991973"/>
              <a:gd name="connsiteY607" fmla="*/ 2715654 h 3476625"/>
              <a:gd name="connsiteX608" fmla="*/ 8261180 w 11991973"/>
              <a:gd name="connsiteY608" fmla="*/ 2708699 h 3476625"/>
              <a:gd name="connsiteX609" fmla="*/ 8255216 w 11991973"/>
              <a:gd name="connsiteY609" fmla="*/ 2713472 h 3476625"/>
              <a:gd name="connsiteX610" fmla="*/ 8264617 w 11991973"/>
              <a:gd name="connsiteY610" fmla="*/ 2722198 h 3476625"/>
              <a:gd name="connsiteX611" fmla="*/ 8266264 w 11991973"/>
              <a:gd name="connsiteY611" fmla="*/ 2710199 h 3476625"/>
              <a:gd name="connsiteX612" fmla="*/ 8261180 w 11991973"/>
              <a:gd name="connsiteY612" fmla="*/ 2708699 h 3476625"/>
              <a:gd name="connsiteX613" fmla="*/ 8214278 w 11991973"/>
              <a:gd name="connsiteY613" fmla="*/ 2704122 h 3476625"/>
              <a:gd name="connsiteX614" fmla="*/ 8213137 w 11991973"/>
              <a:gd name="connsiteY614" fmla="*/ 2704971 h 3476625"/>
              <a:gd name="connsiteX615" fmla="*/ 8219484 w 11991973"/>
              <a:gd name="connsiteY615" fmla="*/ 2719289 h 3476625"/>
              <a:gd name="connsiteX616" fmla="*/ 8214278 w 11991973"/>
              <a:gd name="connsiteY616" fmla="*/ 2704122 h 3476625"/>
              <a:gd name="connsiteX617" fmla="*/ 26828 w 11991973"/>
              <a:gd name="connsiteY617" fmla="*/ 1956391 h 3476625"/>
              <a:gd name="connsiteX618" fmla="*/ 29059 w 11991973"/>
              <a:gd name="connsiteY618" fmla="*/ 1962551 h 3476625"/>
              <a:gd name="connsiteX619" fmla="*/ 14453 w 11991973"/>
              <a:gd name="connsiteY619" fmla="*/ 1965869 h 3476625"/>
              <a:gd name="connsiteX620" fmla="*/ 8353712 w 11991973"/>
              <a:gd name="connsiteY620" fmla="*/ 2691063 h 3476625"/>
              <a:gd name="connsiteX621" fmla="*/ 8364291 w 11991973"/>
              <a:gd name="connsiteY621" fmla="*/ 2693109 h 3476625"/>
              <a:gd name="connsiteX622" fmla="*/ 8353712 w 11991973"/>
              <a:gd name="connsiteY622" fmla="*/ 2691063 h 3476625"/>
              <a:gd name="connsiteX623" fmla="*/ 8409424 w 11991973"/>
              <a:gd name="connsiteY623" fmla="*/ 2681473 h 3476625"/>
              <a:gd name="connsiteX624" fmla="*/ 8401902 w 11991973"/>
              <a:gd name="connsiteY624" fmla="*/ 2687290 h 3476625"/>
              <a:gd name="connsiteX625" fmla="*/ 8416946 w 11991973"/>
              <a:gd name="connsiteY625" fmla="*/ 2684382 h 3476625"/>
              <a:gd name="connsiteX626" fmla="*/ 8409424 w 11991973"/>
              <a:gd name="connsiteY626" fmla="*/ 2681473 h 3476625"/>
              <a:gd name="connsiteX627" fmla="*/ 1483940 w 11991973"/>
              <a:gd name="connsiteY627" fmla="*/ 2057723 h 3476625"/>
              <a:gd name="connsiteX628" fmla="*/ 1480143 w 11991973"/>
              <a:gd name="connsiteY628" fmla="*/ 2063319 h 3476625"/>
              <a:gd name="connsiteX629" fmla="*/ 1473795 w 11991973"/>
              <a:gd name="connsiteY629" fmla="*/ 2061864 h 3476625"/>
              <a:gd name="connsiteX630" fmla="*/ 1474939 w 11991973"/>
              <a:gd name="connsiteY630" fmla="*/ 2059896 h 3476625"/>
              <a:gd name="connsiteX631" fmla="*/ 8392499 w 11991973"/>
              <a:gd name="connsiteY631" fmla="*/ 2672201 h 3476625"/>
              <a:gd name="connsiteX632" fmla="*/ 8392499 w 11991973"/>
              <a:gd name="connsiteY632" fmla="*/ 2690200 h 3476625"/>
              <a:gd name="connsiteX633" fmla="*/ 8398140 w 11991973"/>
              <a:gd name="connsiteY633" fmla="*/ 2672746 h 3476625"/>
              <a:gd name="connsiteX634" fmla="*/ 8392499 w 11991973"/>
              <a:gd name="connsiteY634" fmla="*/ 2672201 h 3476625"/>
              <a:gd name="connsiteX635" fmla="*/ 4669 w 11991973"/>
              <a:gd name="connsiteY635" fmla="*/ 1918826 h 3476625"/>
              <a:gd name="connsiteX636" fmla="*/ 11902 w 11991973"/>
              <a:gd name="connsiteY636" fmla="*/ 1925274 h 3476625"/>
              <a:gd name="connsiteX637" fmla="*/ 13474 w 11991973"/>
              <a:gd name="connsiteY637" fmla="*/ 1927620 h 3476625"/>
              <a:gd name="connsiteX638" fmla="*/ 1289 w 11991973"/>
              <a:gd name="connsiteY638" fmla="*/ 1936779 h 3476625"/>
              <a:gd name="connsiteX639" fmla="*/ 4669 w 11991973"/>
              <a:gd name="connsiteY639" fmla="*/ 1918826 h 3476625"/>
              <a:gd name="connsiteX640" fmla="*/ 8444216 w 11991973"/>
              <a:gd name="connsiteY640" fmla="*/ 2669110 h 3476625"/>
              <a:gd name="connsiteX641" fmla="*/ 8458320 w 11991973"/>
              <a:gd name="connsiteY641" fmla="*/ 2684382 h 3476625"/>
              <a:gd name="connsiteX642" fmla="*/ 8444216 w 11991973"/>
              <a:gd name="connsiteY642" fmla="*/ 2669110 h 3476625"/>
              <a:gd name="connsiteX643" fmla="*/ 1493046 w 11991973"/>
              <a:gd name="connsiteY643" fmla="*/ 2043345 h 3476625"/>
              <a:gd name="connsiteX644" fmla="*/ 1492895 w 11991973"/>
              <a:gd name="connsiteY644" fmla="*/ 2043366 h 3476625"/>
              <a:gd name="connsiteX645" fmla="*/ 1505294 w 11991973"/>
              <a:gd name="connsiteY645" fmla="*/ 2051320 h 3476625"/>
              <a:gd name="connsiteX646" fmla="*/ 1507721 w 11991973"/>
              <a:gd name="connsiteY646" fmla="*/ 2051981 h 3476625"/>
              <a:gd name="connsiteX647" fmla="*/ 1483940 w 11991973"/>
              <a:gd name="connsiteY647" fmla="*/ 2057723 h 3476625"/>
              <a:gd name="connsiteX648" fmla="*/ 1485079 w 11991973"/>
              <a:gd name="connsiteY648" fmla="*/ 2056047 h 3476625"/>
              <a:gd name="connsiteX649" fmla="*/ 1478026 w 11991973"/>
              <a:gd name="connsiteY649" fmla="*/ 2054592 h 3476625"/>
              <a:gd name="connsiteX650" fmla="*/ 1474939 w 11991973"/>
              <a:gd name="connsiteY650" fmla="*/ 2059896 h 3476625"/>
              <a:gd name="connsiteX651" fmla="*/ 1358374 w 11991973"/>
              <a:gd name="connsiteY651" fmla="*/ 2088045 h 3476625"/>
              <a:gd name="connsiteX652" fmla="*/ 1271002 w 11991973"/>
              <a:gd name="connsiteY652" fmla="*/ 2106285 h 3476625"/>
              <a:gd name="connsiteX653" fmla="*/ 1237310 w 11991973"/>
              <a:gd name="connsiteY653" fmla="*/ 2110953 h 3476625"/>
              <a:gd name="connsiteX654" fmla="*/ 1157457 w 11991973"/>
              <a:gd name="connsiteY654" fmla="*/ 2126128 h 3476625"/>
              <a:gd name="connsiteX655" fmla="*/ 1110355 w 11991973"/>
              <a:gd name="connsiteY655" fmla="*/ 2139822 h 3476625"/>
              <a:gd name="connsiteX656" fmla="*/ 1094359 w 11991973"/>
              <a:gd name="connsiteY656" fmla="*/ 2143162 h 3476625"/>
              <a:gd name="connsiteX657" fmla="*/ 1174780 w 11991973"/>
              <a:gd name="connsiteY657" fmla="*/ 2120771 h 3476625"/>
              <a:gd name="connsiteX658" fmla="*/ 1492923 w 11991973"/>
              <a:gd name="connsiteY658" fmla="*/ 2043354 h 3476625"/>
              <a:gd name="connsiteX659" fmla="*/ 1501393 w 11991973"/>
              <a:gd name="connsiteY659" fmla="*/ 2042167 h 3476625"/>
              <a:gd name="connsiteX660" fmla="*/ 1504187 w 11991973"/>
              <a:gd name="connsiteY660" fmla="*/ 2042437 h 3476625"/>
              <a:gd name="connsiteX661" fmla="*/ 1493046 w 11991973"/>
              <a:gd name="connsiteY661" fmla="*/ 2043345 h 3476625"/>
              <a:gd name="connsiteX662" fmla="*/ 1515480 w 11991973"/>
              <a:gd name="connsiteY662" fmla="*/ 2041518 h 3476625"/>
              <a:gd name="connsiteX663" fmla="*/ 1524571 w 11991973"/>
              <a:gd name="connsiteY663" fmla="*/ 2044411 h 3476625"/>
              <a:gd name="connsiteX664" fmla="*/ 1504187 w 11991973"/>
              <a:gd name="connsiteY664" fmla="*/ 2042437 h 3476625"/>
              <a:gd name="connsiteX665" fmla="*/ 56003 w 11991973"/>
              <a:gd name="connsiteY665" fmla="*/ 1897918 h 3476625"/>
              <a:gd name="connsiteX666" fmla="*/ 67111 w 11991973"/>
              <a:gd name="connsiteY666" fmla="*/ 1910599 h 3476625"/>
              <a:gd name="connsiteX667" fmla="*/ 56003 w 11991973"/>
              <a:gd name="connsiteY667" fmla="*/ 1897918 h 3476625"/>
              <a:gd name="connsiteX668" fmla="*/ 1614839 w 11991973"/>
              <a:gd name="connsiteY668" fmla="*/ 2026957 h 3476625"/>
              <a:gd name="connsiteX669" fmla="*/ 1554660 w 11991973"/>
              <a:gd name="connsiteY669" fmla="*/ 2050228 h 3476625"/>
              <a:gd name="connsiteX670" fmla="*/ 1614839 w 11991973"/>
              <a:gd name="connsiteY670" fmla="*/ 2026957 h 3476625"/>
              <a:gd name="connsiteX671" fmla="*/ 985075 w 11991973"/>
              <a:gd name="connsiteY671" fmla="*/ 1918963 h 3476625"/>
              <a:gd name="connsiteX672" fmla="*/ 973556 w 11991973"/>
              <a:gd name="connsiteY672" fmla="*/ 1930961 h 3476625"/>
              <a:gd name="connsiteX673" fmla="*/ 998005 w 11991973"/>
              <a:gd name="connsiteY673" fmla="*/ 1922234 h 3476625"/>
              <a:gd name="connsiteX674" fmla="*/ 985075 w 11991973"/>
              <a:gd name="connsiteY674" fmla="*/ 1918963 h 3476625"/>
              <a:gd name="connsiteX675" fmla="*/ 388692 w 11991973"/>
              <a:gd name="connsiteY675" fmla="*/ 1861147 h 3476625"/>
              <a:gd name="connsiteX676" fmla="*/ 388547 w 11991973"/>
              <a:gd name="connsiteY676" fmla="*/ 1861480 h 3476625"/>
              <a:gd name="connsiteX677" fmla="*/ 388348 w 11991973"/>
              <a:gd name="connsiteY677" fmla="*/ 1861472 h 3476625"/>
              <a:gd name="connsiteX678" fmla="*/ 1908212 w 11991973"/>
              <a:gd name="connsiteY678" fmla="*/ 1974596 h 3476625"/>
              <a:gd name="connsiteX679" fmla="*/ 1911973 w 11991973"/>
              <a:gd name="connsiteY679" fmla="*/ 1994958 h 3476625"/>
              <a:gd name="connsiteX680" fmla="*/ 1908212 w 11991973"/>
              <a:gd name="connsiteY680" fmla="*/ 1974596 h 3476625"/>
              <a:gd name="connsiteX681" fmla="*/ 1258792 w 11991973"/>
              <a:gd name="connsiteY681" fmla="*/ 1915898 h 3476625"/>
              <a:gd name="connsiteX682" fmla="*/ 1252946 w 11991973"/>
              <a:gd name="connsiteY682" fmla="*/ 1920502 h 3476625"/>
              <a:gd name="connsiteX683" fmla="*/ 1238720 w 11991973"/>
              <a:gd name="connsiteY683" fmla="*/ 1925143 h 3476625"/>
              <a:gd name="connsiteX684" fmla="*/ 1885507 w 11991973"/>
              <a:gd name="connsiteY684" fmla="*/ 1971549 h 3476625"/>
              <a:gd name="connsiteX685" fmla="*/ 1883764 w 11991973"/>
              <a:gd name="connsiteY685" fmla="*/ 1977505 h 3476625"/>
              <a:gd name="connsiteX686" fmla="*/ 1880664 w 11991973"/>
              <a:gd name="connsiteY686" fmla="*/ 1973509 h 3476625"/>
              <a:gd name="connsiteX687" fmla="*/ 1922228 w 11991973"/>
              <a:gd name="connsiteY687" fmla="*/ 1971915 h 3476625"/>
              <a:gd name="connsiteX688" fmla="*/ 1922407 w 11991973"/>
              <a:gd name="connsiteY688" fmla="*/ 1972796 h 3476625"/>
              <a:gd name="connsiteX689" fmla="*/ 1921556 w 11991973"/>
              <a:gd name="connsiteY689" fmla="*/ 1972236 h 3476625"/>
              <a:gd name="connsiteX690" fmla="*/ 1875301 w 11991973"/>
              <a:gd name="connsiteY690" fmla="*/ 1966596 h 3476625"/>
              <a:gd name="connsiteX691" fmla="*/ 1880664 w 11991973"/>
              <a:gd name="connsiteY691" fmla="*/ 1973509 h 3476625"/>
              <a:gd name="connsiteX692" fmla="*/ 1870762 w 11991973"/>
              <a:gd name="connsiteY692" fmla="*/ 1977518 h 3476625"/>
              <a:gd name="connsiteX693" fmla="*/ 1866838 w 11991973"/>
              <a:gd name="connsiteY693" fmla="*/ 1977505 h 3476625"/>
              <a:gd name="connsiteX694" fmla="*/ 1875301 w 11991973"/>
              <a:gd name="connsiteY694" fmla="*/ 1966596 h 3476625"/>
              <a:gd name="connsiteX695" fmla="*/ 1896362 w 11991973"/>
              <a:gd name="connsiteY695" fmla="*/ 1967772 h 3476625"/>
              <a:gd name="connsiteX696" fmla="*/ 1896929 w 11991973"/>
              <a:gd name="connsiteY696" fmla="*/ 1968777 h 3476625"/>
              <a:gd name="connsiteX697" fmla="*/ 1895519 w 11991973"/>
              <a:gd name="connsiteY697" fmla="*/ 1967718 h 3476625"/>
              <a:gd name="connsiteX698" fmla="*/ 1888229 w 11991973"/>
              <a:gd name="connsiteY698" fmla="*/ 1962232 h 3476625"/>
              <a:gd name="connsiteX699" fmla="*/ 1895519 w 11991973"/>
              <a:gd name="connsiteY699" fmla="*/ 1967718 h 3476625"/>
              <a:gd name="connsiteX700" fmla="*/ 1895048 w 11991973"/>
              <a:gd name="connsiteY700" fmla="*/ 1967687 h 3476625"/>
              <a:gd name="connsiteX701" fmla="*/ 1885507 w 11991973"/>
              <a:gd name="connsiteY701" fmla="*/ 1971549 h 3476625"/>
              <a:gd name="connsiteX702" fmla="*/ 1276915 w 11991973"/>
              <a:gd name="connsiteY702" fmla="*/ 1900017 h 3476625"/>
              <a:gd name="connsiteX703" fmla="*/ 1278801 w 11991973"/>
              <a:gd name="connsiteY703" fmla="*/ 1904508 h 3476625"/>
              <a:gd name="connsiteX704" fmla="*/ 1266077 w 11991973"/>
              <a:gd name="connsiteY704" fmla="*/ 1912542 h 3476625"/>
              <a:gd name="connsiteX705" fmla="*/ 1258792 w 11991973"/>
              <a:gd name="connsiteY705" fmla="*/ 1915898 h 3476625"/>
              <a:gd name="connsiteX706" fmla="*/ 1267193 w 11991973"/>
              <a:gd name="connsiteY706" fmla="*/ 1909281 h 3476625"/>
              <a:gd name="connsiteX707" fmla="*/ 708393 w 11991973"/>
              <a:gd name="connsiteY707" fmla="*/ 1835330 h 3476625"/>
              <a:gd name="connsiteX708" fmla="*/ 697109 w 11991973"/>
              <a:gd name="connsiteY708" fmla="*/ 1843692 h 3476625"/>
              <a:gd name="connsiteX709" fmla="*/ 719676 w 11991973"/>
              <a:gd name="connsiteY709" fmla="*/ 1837875 h 3476625"/>
              <a:gd name="connsiteX710" fmla="*/ 708393 w 11991973"/>
              <a:gd name="connsiteY710" fmla="*/ 1835330 h 3476625"/>
              <a:gd name="connsiteX711" fmla="*/ 1889405 w 11991973"/>
              <a:gd name="connsiteY711" fmla="*/ 1930961 h 3476625"/>
              <a:gd name="connsiteX712" fmla="*/ 1889405 w 11991973"/>
              <a:gd name="connsiteY712" fmla="*/ 1930961 h 3476625"/>
              <a:gd name="connsiteX713" fmla="*/ 778445 w 11991973"/>
              <a:gd name="connsiteY713" fmla="*/ 1815467 h 3476625"/>
              <a:gd name="connsiteX714" fmla="*/ 771394 w 11991973"/>
              <a:gd name="connsiteY714" fmla="*/ 1815693 h 3476625"/>
              <a:gd name="connsiteX715" fmla="*/ 757288 w 11991973"/>
              <a:gd name="connsiteY715" fmla="*/ 1817512 h 3476625"/>
              <a:gd name="connsiteX716" fmla="*/ 785498 w 11991973"/>
              <a:gd name="connsiteY716" fmla="*/ 1820421 h 3476625"/>
              <a:gd name="connsiteX717" fmla="*/ 778445 w 11991973"/>
              <a:gd name="connsiteY717" fmla="*/ 1815467 h 3476625"/>
              <a:gd name="connsiteX718" fmla="*/ 887989 w 11991973"/>
              <a:gd name="connsiteY718" fmla="*/ 1804421 h 3476625"/>
              <a:gd name="connsiteX719" fmla="*/ 875765 w 11991973"/>
              <a:gd name="connsiteY719" fmla="*/ 1811694 h 3476625"/>
              <a:gd name="connsiteX720" fmla="*/ 900213 w 11991973"/>
              <a:gd name="connsiteY720" fmla="*/ 1805876 h 3476625"/>
              <a:gd name="connsiteX721" fmla="*/ 887989 w 11991973"/>
              <a:gd name="connsiteY721" fmla="*/ 1804421 h 3476625"/>
              <a:gd name="connsiteX722" fmla="*/ 9885337 w 11991973"/>
              <a:gd name="connsiteY722" fmla="*/ 2601022 h 3476625"/>
              <a:gd name="connsiteX723" fmla="*/ 9896973 w 11991973"/>
              <a:gd name="connsiteY723" fmla="*/ 2611657 h 3476625"/>
              <a:gd name="connsiteX724" fmla="*/ 9885337 w 11991973"/>
              <a:gd name="connsiteY724" fmla="*/ 2601022 h 3476625"/>
              <a:gd name="connsiteX725" fmla="*/ 1788416 w 11991973"/>
              <a:gd name="connsiteY725" fmla="*/ 1878999 h 3476625"/>
              <a:gd name="connsiteX726" fmla="*/ 1776571 w 11991973"/>
              <a:gd name="connsiteY726" fmla="*/ 1887327 h 3476625"/>
              <a:gd name="connsiteX727" fmla="*/ 1776808 w 11991973"/>
              <a:gd name="connsiteY727" fmla="*/ 1882503 h 3476625"/>
              <a:gd name="connsiteX728" fmla="*/ 9944224 w 11991973"/>
              <a:gd name="connsiteY728" fmla="*/ 2594205 h 3476625"/>
              <a:gd name="connsiteX729" fmla="*/ 9953392 w 11991973"/>
              <a:gd name="connsiteY729" fmla="*/ 2611657 h 3476625"/>
              <a:gd name="connsiteX730" fmla="*/ 9944224 w 11991973"/>
              <a:gd name="connsiteY730" fmla="*/ 2594205 h 3476625"/>
              <a:gd name="connsiteX731" fmla="*/ 9913428 w 11991973"/>
              <a:gd name="connsiteY731" fmla="*/ 2589477 h 3476625"/>
              <a:gd name="connsiteX732" fmla="*/ 9917660 w 11991973"/>
              <a:gd name="connsiteY732" fmla="*/ 2614567 h 3476625"/>
              <a:gd name="connsiteX733" fmla="*/ 9913428 w 11991973"/>
              <a:gd name="connsiteY733" fmla="*/ 2589477 h 3476625"/>
              <a:gd name="connsiteX734" fmla="*/ 966034 w 11991973"/>
              <a:gd name="connsiteY734" fmla="*/ 1779696 h 3476625"/>
              <a:gd name="connsiteX735" fmla="*/ 945348 w 11991973"/>
              <a:gd name="connsiteY735" fmla="*/ 1791331 h 3476625"/>
              <a:gd name="connsiteX736" fmla="*/ 966034 w 11991973"/>
              <a:gd name="connsiteY736" fmla="*/ 1779696 h 3476625"/>
              <a:gd name="connsiteX737" fmla="*/ 1979675 w 11991973"/>
              <a:gd name="connsiteY737" fmla="*/ 1855692 h 3476625"/>
              <a:gd name="connsiteX738" fmla="*/ 1975915 w 11991973"/>
              <a:gd name="connsiteY738" fmla="*/ 1864055 h 3476625"/>
              <a:gd name="connsiteX739" fmla="*/ 1989077 w 11991973"/>
              <a:gd name="connsiteY739" fmla="*/ 1858237 h 3476625"/>
              <a:gd name="connsiteX740" fmla="*/ 1979675 w 11991973"/>
              <a:gd name="connsiteY740" fmla="*/ 1855692 h 3476625"/>
              <a:gd name="connsiteX741" fmla="*/ 1805230 w 11991973"/>
              <a:gd name="connsiteY741" fmla="*/ 1827656 h 3476625"/>
              <a:gd name="connsiteX742" fmla="*/ 1812735 w 11991973"/>
              <a:gd name="connsiteY742" fmla="*/ 1833540 h 3476625"/>
              <a:gd name="connsiteX743" fmla="*/ 1819772 w 11991973"/>
              <a:gd name="connsiteY743" fmla="*/ 1841392 h 3476625"/>
              <a:gd name="connsiteX744" fmla="*/ 1797257 w 11991973"/>
              <a:gd name="connsiteY744" fmla="*/ 1858237 h 3476625"/>
              <a:gd name="connsiteX745" fmla="*/ 1793084 w 11991973"/>
              <a:gd name="connsiteY745" fmla="*/ 1849647 h 3476625"/>
              <a:gd name="connsiteX746" fmla="*/ 1790373 w 11991973"/>
              <a:gd name="connsiteY746" fmla="*/ 1834839 h 3476625"/>
              <a:gd name="connsiteX747" fmla="*/ 1804018 w 11991973"/>
              <a:gd name="connsiteY747" fmla="*/ 1826704 h 3476625"/>
              <a:gd name="connsiteX748" fmla="*/ 1804031 w 11991973"/>
              <a:gd name="connsiteY748" fmla="*/ 1826716 h 3476625"/>
              <a:gd name="connsiteX749" fmla="*/ 1802887 w 11991973"/>
              <a:gd name="connsiteY749" fmla="*/ 1827097 h 3476625"/>
              <a:gd name="connsiteX750" fmla="*/ 1803869 w 11991973"/>
              <a:gd name="connsiteY750" fmla="*/ 1826740 h 3476625"/>
              <a:gd name="connsiteX751" fmla="*/ 1790995 w 11991973"/>
              <a:gd name="connsiteY751" fmla="*/ 1823819 h 3476625"/>
              <a:gd name="connsiteX752" fmla="*/ 1789263 w 11991973"/>
              <a:gd name="connsiteY752" fmla="*/ 1828784 h 3476625"/>
              <a:gd name="connsiteX753" fmla="*/ 1790373 w 11991973"/>
              <a:gd name="connsiteY753" fmla="*/ 1834839 h 3476625"/>
              <a:gd name="connsiteX754" fmla="*/ 1784094 w 11991973"/>
              <a:gd name="connsiteY754" fmla="*/ 1837875 h 3476625"/>
              <a:gd name="connsiteX755" fmla="*/ 1754002 w 11991973"/>
              <a:gd name="connsiteY755" fmla="*/ 1834966 h 3476625"/>
              <a:gd name="connsiteX756" fmla="*/ 1766520 w 11991973"/>
              <a:gd name="connsiteY756" fmla="*/ 1827739 h 3476625"/>
              <a:gd name="connsiteX757" fmla="*/ 1810116 w 11991973"/>
              <a:gd name="connsiteY757" fmla="*/ 1825296 h 3476625"/>
              <a:gd name="connsiteX758" fmla="*/ 1805230 w 11991973"/>
              <a:gd name="connsiteY758" fmla="*/ 1827656 h 3476625"/>
              <a:gd name="connsiteX759" fmla="*/ 1804031 w 11991973"/>
              <a:gd name="connsiteY759" fmla="*/ 1826716 h 3476625"/>
              <a:gd name="connsiteX760" fmla="*/ 1804171 w 11991973"/>
              <a:gd name="connsiteY760" fmla="*/ 1826669 h 3476625"/>
              <a:gd name="connsiteX761" fmla="*/ 1798844 w 11991973"/>
              <a:gd name="connsiteY761" fmla="*/ 1822649 h 3476625"/>
              <a:gd name="connsiteX762" fmla="*/ 1798916 w 11991973"/>
              <a:gd name="connsiteY762" fmla="*/ 1822705 h 3476625"/>
              <a:gd name="connsiteX763" fmla="*/ 1796315 w 11991973"/>
              <a:gd name="connsiteY763" fmla="*/ 1822967 h 3476625"/>
              <a:gd name="connsiteX764" fmla="*/ 1790995 w 11991973"/>
              <a:gd name="connsiteY764" fmla="*/ 1823819 h 3476625"/>
              <a:gd name="connsiteX765" fmla="*/ 1791563 w 11991973"/>
              <a:gd name="connsiteY765" fmla="*/ 1822189 h 3476625"/>
              <a:gd name="connsiteX766" fmla="*/ 1798844 w 11991973"/>
              <a:gd name="connsiteY766" fmla="*/ 1822649 h 3476625"/>
              <a:gd name="connsiteX767" fmla="*/ 1108959 w 11991973"/>
              <a:gd name="connsiteY767" fmla="*/ 1753515 h 3476625"/>
              <a:gd name="connsiteX768" fmla="*/ 1098616 w 11991973"/>
              <a:gd name="connsiteY768" fmla="*/ 1752787 h 3476625"/>
              <a:gd name="connsiteX769" fmla="*/ 1088272 w 11991973"/>
              <a:gd name="connsiteY769" fmla="*/ 1756424 h 3476625"/>
              <a:gd name="connsiteX770" fmla="*/ 1108959 w 11991973"/>
              <a:gd name="connsiteY770" fmla="*/ 1753515 h 3476625"/>
              <a:gd name="connsiteX771" fmla="*/ 654090 w 11991973"/>
              <a:gd name="connsiteY771" fmla="*/ 1693518 h 3476625"/>
              <a:gd name="connsiteX772" fmla="*/ 661245 w 11991973"/>
              <a:gd name="connsiteY772" fmla="*/ 1697205 h 3476625"/>
              <a:gd name="connsiteX773" fmla="*/ 651645 w 11991973"/>
              <a:gd name="connsiteY773" fmla="*/ 1702297 h 3476625"/>
              <a:gd name="connsiteX774" fmla="*/ 640691 w 11991973"/>
              <a:gd name="connsiteY774" fmla="*/ 1704063 h 3476625"/>
              <a:gd name="connsiteX775" fmla="*/ 654090 w 11991973"/>
              <a:gd name="connsiteY775" fmla="*/ 1693518 h 3476625"/>
              <a:gd name="connsiteX776" fmla="*/ 1201109 w 11991973"/>
              <a:gd name="connsiteY776" fmla="*/ 1735697 h 3476625"/>
              <a:gd name="connsiteX777" fmla="*/ 1186063 w 11991973"/>
              <a:gd name="connsiteY777" fmla="*/ 1747696 h 3476625"/>
              <a:gd name="connsiteX778" fmla="*/ 1221795 w 11991973"/>
              <a:gd name="connsiteY778" fmla="*/ 1738970 h 3476625"/>
              <a:gd name="connsiteX779" fmla="*/ 1201109 w 11991973"/>
              <a:gd name="connsiteY779" fmla="*/ 1735697 h 3476625"/>
              <a:gd name="connsiteX780" fmla="*/ 2303137 w 11991973"/>
              <a:gd name="connsiteY780" fmla="*/ 1829147 h 3476625"/>
              <a:gd name="connsiteX781" fmla="*/ 2282450 w 11991973"/>
              <a:gd name="connsiteY781" fmla="*/ 1846602 h 3476625"/>
              <a:gd name="connsiteX782" fmla="*/ 2303137 w 11991973"/>
              <a:gd name="connsiteY782" fmla="*/ 1829147 h 3476625"/>
              <a:gd name="connsiteX783" fmla="*/ 2253844 w 11991973"/>
              <a:gd name="connsiteY783" fmla="*/ 1817626 h 3476625"/>
              <a:gd name="connsiteX784" fmla="*/ 1934658 w 11991973"/>
              <a:gd name="connsiteY784" fmla="*/ 1958415 h 3476625"/>
              <a:gd name="connsiteX785" fmla="*/ 1910045 w 11991973"/>
              <a:gd name="connsiteY785" fmla="*/ 1968658 h 3476625"/>
              <a:gd name="connsiteX786" fmla="*/ 1896362 w 11991973"/>
              <a:gd name="connsiteY786" fmla="*/ 1967772 h 3476625"/>
              <a:gd name="connsiteX787" fmla="*/ 1886534 w 11991973"/>
              <a:gd name="connsiteY787" fmla="*/ 1950336 h 3476625"/>
              <a:gd name="connsiteX788" fmla="*/ 1708868 w 11991973"/>
              <a:gd name="connsiteY788" fmla="*/ 1994958 h 3476625"/>
              <a:gd name="connsiteX789" fmla="*/ 1614838 w 11991973"/>
              <a:gd name="connsiteY789" fmla="*/ 2035683 h 3476625"/>
              <a:gd name="connsiteX790" fmla="*/ 1831107 w 11991973"/>
              <a:gd name="connsiteY790" fmla="*/ 2015321 h 3476625"/>
              <a:gd name="connsiteX791" fmla="*/ 1864840 w 11991973"/>
              <a:gd name="connsiteY791" fmla="*/ 1979914 h 3476625"/>
              <a:gd name="connsiteX792" fmla="*/ 1870762 w 11991973"/>
              <a:gd name="connsiteY792" fmla="*/ 1977518 h 3476625"/>
              <a:gd name="connsiteX793" fmla="*/ 1888627 w 11991973"/>
              <a:gd name="connsiteY793" fmla="*/ 1977573 h 3476625"/>
              <a:gd name="connsiteX794" fmla="*/ 1910045 w 11991973"/>
              <a:gd name="connsiteY794" fmla="*/ 1968658 h 3476625"/>
              <a:gd name="connsiteX795" fmla="*/ 1916791 w 11991973"/>
              <a:gd name="connsiteY795" fmla="*/ 1969096 h 3476625"/>
              <a:gd name="connsiteX796" fmla="*/ 1921556 w 11991973"/>
              <a:gd name="connsiteY796" fmla="*/ 1972236 h 3476625"/>
              <a:gd name="connsiteX797" fmla="*/ 1917380 w 11991973"/>
              <a:gd name="connsiteY797" fmla="*/ 1974232 h 3476625"/>
              <a:gd name="connsiteX798" fmla="*/ 1925137 w 11991973"/>
              <a:gd name="connsiteY798" fmla="*/ 1986231 h 3476625"/>
              <a:gd name="connsiteX799" fmla="*/ 1922407 w 11991973"/>
              <a:gd name="connsiteY799" fmla="*/ 1972796 h 3476625"/>
              <a:gd name="connsiteX800" fmla="*/ 1925136 w 11991973"/>
              <a:gd name="connsiteY800" fmla="*/ 1974596 h 3476625"/>
              <a:gd name="connsiteX801" fmla="*/ 1953347 w 11991973"/>
              <a:gd name="connsiteY801" fmla="*/ 1965869 h 3476625"/>
              <a:gd name="connsiteX802" fmla="*/ 2163974 w 11991973"/>
              <a:gd name="connsiteY802" fmla="*/ 1904780 h 3476625"/>
              <a:gd name="connsiteX803" fmla="*/ 2280571 w 11991973"/>
              <a:gd name="connsiteY803" fmla="*/ 1849511 h 3476625"/>
              <a:gd name="connsiteX804" fmla="*/ 2280570 w 11991973"/>
              <a:gd name="connsiteY804" fmla="*/ 1829148 h 3476625"/>
              <a:gd name="connsiteX805" fmla="*/ 2253844 w 11991973"/>
              <a:gd name="connsiteY805" fmla="*/ 1817626 h 3476625"/>
              <a:gd name="connsiteX806" fmla="*/ 2199704 w 11991973"/>
              <a:gd name="connsiteY806" fmla="*/ 1802967 h 3476625"/>
              <a:gd name="connsiteX807" fmla="*/ 2199704 w 11991973"/>
              <a:gd name="connsiteY807" fmla="*/ 1802967 h 3476625"/>
              <a:gd name="connsiteX808" fmla="*/ 2319123 w 11991973"/>
              <a:gd name="connsiteY808" fmla="*/ 1808058 h 3476625"/>
              <a:gd name="connsiteX809" fmla="*/ 2314421 w 11991973"/>
              <a:gd name="connsiteY809" fmla="*/ 1811694 h 3476625"/>
              <a:gd name="connsiteX810" fmla="*/ 2323297 w 11991973"/>
              <a:gd name="connsiteY810" fmla="*/ 1809331 h 3476625"/>
              <a:gd name="connsiteX811" fmla="*/ 2319123 w 11991973"/>
              <a:gd name="connsiteY811" fmla="*/ 1808058 h 3476625"/>
              <a:gd name="connsiteX812" fmla="*/ 653725 w 11991973"/>
              <a:gd name="connsiteY812" fmla="*/ 1592109 h 3476625"/>
              <a:gd name="connsiteX813" fmla="*/ 654674 w 11991973"/>
              <a:gd name="connsiteY813" fmla="*/ 1593378 h 3476625"/>
              <a:gd name="connsiteX814" fmla="*/ 651975 w 11991973"/>
              <a:gd name="connsiteY814" fmla="*/ 1593522 h 3476625"/>
              <a:gd name="connsiteX815" fmla="*/ 634020 w 11991973"/>
              <a:gd name="connsiteY815" fmla="*/ 1586432 h 3476625"/>
              <a:gd name="connsiteX816" fmla="*/ 634876 w 11991973"/>
              <a:gd name="connsiteY816" fmla="*/ 1586651 h 3476625"/>
              <a:gd name="connsiteX817" fmla="*/ 633682 w 11991973"/>
              <a:gd name="connsiteY817" fmla="*/ 1587214 h 3476625"/>
              <a:gd name="connsiteX818" fmla="*/ 565468 w 11991973"/>
              <a:gd name="connsiteY818" fmla="*/ 1561524 h 3476625"/>
              <a:gd name="connsiteX819" fmla="*/ 553091 w 11991973"/>
              <a:gd name="connsiteY819" fmla="*/ 1578340 h 3476625"/>
              <a:gd name="connsiteX820" fmla="*/ 553479 w 11991973"/>
              <a:gd name="connsiteY820" fmla="*/ 1576796 h 3476625"/>
              <a:gd name="connsiteX821" fmla="*/ 565468 w 11991973"/>
              <a:gd name="connsiteY821" fmla="*/ 1561524 h 3476625"/>
              <a:gd name="connsiteX822" fmla="*/ 614364 w 11991973"/>
              <a:gd name="connsiteY822" fmla="*/ 1555705 h 3476625"/>
              <a:gd name="connsiteX823" fmla="*/ 601199 w 11991973"/>
              <a:gd name="connsiteY823" fmla="*/ 1567341 h 3476625"/>
              <a:gd name="connsiteX824" fmla="*/ 614364 w 11991973"/>
              <a:gd name="connsiteY824" fmla="*/ 1555705 h 3476625"/>
              <a:gd name="connsiteX825" fmla="*/ 636931 w 11991973"/>
              <a:gd name="connsiteY825" fmla="*/ 1552796 h 3476625"/>
              <a:gd name="connsiteX826" fmla="*/ 636931 w 11991973"/>
              <a:gd name="connsiteY826" fmla="*/ 1552796 h 3476625"/>
              <a:gd name="connsiteX827" fmla="*/ 272020 w 11991973"/>
              <a:gd name="connsiteY827" fmla="*/ 1486039 h 3476625"/>
              <a:gd name="connsiteX828" fmla="*/ 270579 w 11991973"/>
              <a:gd name="connsiteY828" fmla="*/ 1488903 h 3476625"/>
              <a:gd name="connsiteX829" fmla="*/ 264572 w 11991973"/>
              <a:gd name="connsiteY829" fmla="*/ 1488799 h 3476625"/>
              <a:gd name="connsiteX830" fmla="*/ 836273 w 11991973"/>
              <a:gd name="connsiteY830" fmla="*/ 1535343 h 3476625"/>
              <a:gd name="connsiteX831" fmla="*/ 755407 w 11991973"/>
              <a:gd name="connsiteY831" fmla="*/ 1576069 h 3476625"/>
              <a:gd name="connsiteX832" fmla="*/ 751647 w 11991973"/>
              <a:gd name="connsiteY832" fmla="*/ 1587704 h 3476625"/>
              <a:gd name="connsiteX833" fmla="*/ 834393 w 11991973"/>
              <a:gd name="connsiteY833" fmla="*/ 1570250 h 3476625"/>
              <a:gd name="connsiteX834" fmla="*/ 796781 w 11991973"/>
              <a:gd name="connsiteY834" fmla="*/ 1564432 h 3476625"/>
              <a:gd name="connsiteX835" fmla="*/ 836273 w 11991973"/>
              <a:gd name="connsiteY835" fmla="*/ 1535343 h 3476625"/>
              <a:gd name="connsiteX836" fmla="*/ 840739 w 11991973"/>
              <a:gd name="connsiteY836" fmla="*/ 1500936 h 3476625"/>
              <a:gd name="connsiteX837" fmla="*/ 833453 w 11991973"/>
              <a:gd name="connsiteY837" fmla="*/ 1500800 h 3476625"/>
              <a:gd name="connsiteX838" fmla="*/ 817467 w 11991973"/>
              <a:gd name="connsiteY838" fmla="*/ 1506253 h 3476625"/>
              <a:gd name="connsiteX839" fmla="*/ 843795 w 11991973"/>
              <a:gd name="connsiteY839" fmla="*/ 1506253 h 3476625"/>
              <a:gd name="connsiteX840" fmla="*/ 840739 w 11991973"/>
              <a:gd name="connsiteY840" fmla="*/ 1500936 h 3476625"/>
              <a:gd name="connsiteX841" fmla="*/ 310882 w 11991973"/>
              <a:gd name="connsiteY841" fmla="*/ 1446256 h 3476625"/>
              <a:gd name="connsiteX842" fmla="*/ 300304 w 11991973"/>
              <a:gd name="connsiteY842" fmla="*/ 1456801 h 3476625"/>
              <a:gd name="connsiteX843" fmla="*/ 322872 w 11991973"/>
              <a:gd name="connsiteY843" fmla="*/ 1450983 h 3476625"/>
              <a:gd name="connsiteX844" fmla="*/ 310882 w 11991973"/>
              <a:gd name="connsiteY844" fmla="*/ 1446256 h 3476625"/>
              <a:gd name="connsiteX845" fmla="*/ 257520 w 11991973"/>
              <a:gd name="connsiteY845" fmla="*/ 1437894 h 3476625"/>
              <a:gd name="connsiteX846" fmla="*/ 245767 w 11991973"/>
              <a:gd name="connsiteY846" fmla="*/ 1439347 h 3476625"/>
              <a:gd name="connsiteX847" fmla="*/ 260812 w 11991973"/>
              <a:gd name="connsiteY847" fmla="*/ 1445165 h 3476625"/>
              <a:gd name="connsiteX848" fmla="*/ 257520 w 11991973"/>
              <a:gd name="connsiteY848" fmla="*/ 1437894 h 3476625"/>
              <a:gd name="connsiteX849" fmla="*/ 275856 w 11991973"/>
              <a:gd name="connsiteY849" fmla="*/ 1433530 h 3476625"/>
              <a:gd name="connsiteX850" fmla="*/ 275856 w 11991973"/>
              <a:gd name="connsiteY850" fmla="*/ 1433530 h 3476625"/>
              <a:gd name="connsiteX851" fmla="*/ 11000882 w 11991973"/>
              <a:gd name="connsiteY851" fmla="*/ 2367305 h 3476625"/>
              <a:gd name="connsiteX852" fmla="*/ 11000882 w 11991973"/>
              <a:gd name="connsiteY852" fmla="*/ 2367305 h 3476625"/>
              <a:gd name="connsiteX853" fmla="*/ 385636 w 11991973"/>
              <a:gd name="connsiteY853" fmla="*/ 1420440 h 3476625"/>
              <a:gd name="connsiteX854" fmla="*/ 384930 w 11991973"/>
              <a:gd name="connsiteY854" fmla="*/ 1433530 h 3476625"/>
              <a:gd name="connsiteX855" fmla="*/ 385636 w 11991973"/>
              <a:gd name="connsiteY855" fmla="*/ 1420440 h 3476625"/>
              <a:gd name="connsiteX856" fmla="*/ 342780 w 11991973"/>
              <a:gd name="connsiteY856" fmla="*/ 1401397 h 3476625"/>
              <a:gd name="connsiteX857" fmla="*/ 342394 w 11991973"/>
              <a:gd name="connsiteY857" fmla="*/ 1401798 h 3476625"/>
              <a:gd name="connsiteX858" fmla="*/ 342383 w 11991973"/>
              <a:gd name="connsiteY858" fmla="*/ 1401531 h 3476625"/>
              <a:gd name="connsiteX859" fmla="*/ 345438 w 11991973"/>
              <a:gd name="connsiteY859" fmla="*/ 1398622 h 3476625"/>
              <a:gd name="connsiteX860" fmla="*/ 346921 w 11991973"/>
              <a:gd name="connsiteY860" fmla="*/ 1399985 h 3476625"/>
              <a:gd name="connsiteX861" fmla="*/ 342780 w 11991973"/>
              <a:gd name="connsiteY861" fmla="*/ 1401397 h 3476625"/>
              <a:gd name="connsiteX862" fmla="*/ 10778973 w 11991973"/>
              <a:gd name="connsiteY862" fmla="*/ 2326580 h 3476625"/>
              <a:gd name="connsiteX863" fmla="*/ 10778973 w 11991973"/>
              <a:gd name="connsiteY863" fmla="*/ 2326580 h 3476625"/>
              <a:gd name="connsiteX864" fmla="*/ 466090 w 11991973"/>
              <a:gd name="connsiteY864" fmla="*/ 1406758 h 3476625"/>
              <a:gd name="connsiteX865" fmla="*/ 450752 w 11991973"/>
              <a:gd name="connsiteY865" fmla="*/ 1421893 h 3476625"/>
              <a:gd name="connsiteX866" fmla="*/ 471437 w 11991973"/>
              <a:gd name="connsiteY866" fmla="*/ 1407349 h 3476625"/>
              <a:gd name="connsiteX867" fmla="*/ 466090 w 11991973"/>
              <a:gd name="connsiteY867" fmla="*/ 1406758 h 3476625"/>
              <a:gd name="connsiteX868" fmla="*/ 368004 w 11991973"/>
              <a:gd name="connsiteY868" fmla="*/ 1392804 h 3476625"/>
              <a:gd name="connsiteX869" fmla="*/ 355312 w 11991973"/>
              <a:gd name="connsiteY869" fmla="*/ 1407711 h 3476625"/>
              <a:gd name="connsiteX870" fmla="*/ 346921 w 11991973"/>
              <a:gd name="connsiteY870" fmla="*/ 1399985 h 3476625"/>
              <a:gd name="connsiteX871" fmla="*/ 10830216 w 11991973"/>
              <a:gd name="connsiteY871" fmla="*/ 2314439 h 3476625"/>
              <a:gd name="connsiteX872" fmla="*/ 10817026 w 11991973"/>
              <a:gd name="connsiteY872" fmla="*/ 2313808 h 3476625"/>
              <a:gd name="connsiteX873" fmla="*/ 10844793 w 11991973"/>
              <a:gd name="connsiteY873" fmla="*/ 2320763 h 3476625"/>
              <a:gd name="connsiteX874" fmla="*/ 10830216 w 11991973"/>
              <a:gd name="connsiteY874" fmla="*/ 2314439 h 3476625"/>
              <a:gd name="connsiteX875" fmla="*/ 10705159 w 11991973"/>
              <a:gd name="connsiteY875" fmla="*/ 2301126 h 3476625"/>
              <a:gd name="connsiteX876" fmla="*/ 10669898 w 11991973"/>
              <a:gd name="connsiteY876" fmla="*/ 2329489 h 3476625"/>
              <a:gd name="connsiteX877" fmla="*/ 10705159 w 11991973"/>
              <a:gd name="connsiteY877" fmla="*/ 2301126 h 3476625"/>
              <a:gd name="connsiteX878" fmla="*/ 492594 w 11991973"/>
              <a:gd name="connsiteY878" fmla="*/ 1385895 h 3476625"/>
              <a:gd name="connsiteX879" fmla="*/ 488362 w 11991973"/>
              <a:gd name="connsiteY879" fmla="*/ 1413167 h 3476625"/>
              <a:gd name="connsiteX880" fmla="*/ 492594 w 11991973"/>
              <a:gd name="connsiteY880" fmla="*/ 1385895 h 3476625"/>
              <a:gd name="connsiteX881" fmla="*/ 330506 w 11991973"/>
              <a:gd name="connsiteY881" fmla="*/ 1366753 h 3476625"/>
              <a:gd name="connsiteX882" fmla="*/ 352417 w 11991973"/>
              <a:gd name="connsiteY882" fmla="*/ 1369772 h 3476625"/>
              <a:gd name="connsiteX883" fmla="*/ 366124 w 11991973"/>
              <a:gd name="connsiteY883" fmla="*/ 1378259 h 3476625"/>
              <a:gd name="connsiteX884" fmla="*/ 285258 w 11991973"/>
              <a:gd name="connsiteY884" fmla="*/ 1410257 h 3476625"/>
              <a:gd name="connsiteX885" fmla="*/ 313281 w 11991973"/>
              <a:gd name="connsiteY885" fmla="*/ 1378521 h 3476625"/>
              <a:gd name="connsiteX886" fmla="*/ 10942584 w 11991973"/>
              <a:gd name="connsiteY886" fmla="*/ 2309125 h 3476625"/>
              <a:gd name="connsiteX887" fmla="*/ 10919200 w 11991973"/>
              <a:gd name="connsiteY887" fmla="*/ 2320429 h 3476625"/>
              <a:gd name="connsiteX888" fmla="*/ 10918607 w 11991973"/>
              <a:gd name="connsiteY888" fmla="*/ 2313853 h 3476625"/>
              <a:gd name="connsiteX889" fmla="*/ 10942584 w 11991973"/>
              <a:gd name="connsiteY889" fmla="*/ 2309125 h 3476625"/>
              <a:gd name="connsiteX890" fmla="*/ 1132554 w 11991973"/>
              <a:gd name="connsiteY890" fmla="*/ 1416666 h 3476625"/>
              <a:gd name="connsiteX891" fmla="*/ 1126120 w 11991973"/>
              <a:gd name="connsiteY891" fmla="*/ 1417166 h 3476625"/>
              <a:gd name="connsiteX892" fmla="*/ 1112720 w 11991973"/>
              <a:gd name="connsiteY892" fmla="*/ 1427711 h 3476625"/>
              <a:gd name="connsiteX893" fmla="*/ 1135288 w 11991973"/>
              <a:gd name="connsiteY893" fmla="*/ 1421893 h 3476625"/>
              <a:gd name="connsiteX894" fmla="*/ 1132554 w 11991973"/>
              <a:gd name="connsiteY894" fmla="*/ 1416666 h 3476625"/>
              <a:gd name="connsiteX895" fmla="*/ 187850 w 11991973"/>
              <a:gd name="connsiteY895" fmla="*/ 1325717 h 3476625"/>
              <a:gd name="connsiteX896" fmla="*/ 191464 w 11991973"/>
              <a:gd name="connsiteY896" fmla="*/ 1331715 h 3476625"/>
              <a:gd name="connsiteX897" fmla="*/ 188768 w 11991973"/>
              <a:gd name="connsiteY897" fmla="*/ 1340770 h 3476625"/>
              <a:gd name="connsiteX898" fmla="*/ 184703 w 11991973"/>
              <a:gd name="connsiteY898" fmla="*/ 1341496 h 3476625"/>
              <a:gd name="connsiteX899" fmla="*/ 178065 w 11991973"/>
              <a:gd name="connsiteY899" fmla="*/ 1340443 h 3476625"/>
              <a:gd name="connsiteX900" fmla="*/ 187850 w 11991973"/>
              <a:gd name="connsiteY900" fmla="*/ 1325717 h 3476625"/>
              <a:gd name="connsiteX901" fmla="*/ 532737 w 11991973"/>
              <a:gd name="connsiteY901" fmla="*/ 1348994 h 3476625"/>
              <a:gd name="connsiteX902" fmla="*/ 533497 w 11991973"/>
              <a:gd name="connsiteY902" fmla="*/ 1349170 h 3476625"/>
              <a:gd name="connsiteX903" fmla="*/ 522508 w 11991973"/>
              <a:gd name="connsiteY903" fmla="*/ 1355860 h 3476625"/>
              <a:gd name="connsiteX904" fmla="*/ 528090 w 11991973"/>
              <a:gd name="connsiteY904" fmla="*/ 1349897 h 3476625"/>
              <a:gd name="connsiteX905" fmla="*/ 232368 w 11991973"/>
              <a:gd name="connsiteY905" fmla="*/ 1314990 h 3476625"/>
              <a:gd name="connsiteX906" fmla="*/ 238245 w 11991973"/>
              <a:gd name="connsiteY906" fmla="*/ 1325898 h 3476625"/>
              <a:gd name="connsiteX907" fmla="*/ 219439 w 11991973"/>
              <a:gd name="connsiteY907" fmla="*/ 1325898 h 3476625"/>
              <a:gd name="connsiteX908" fmla="*/ 232368 w 11991973"/>
              <a:gd name="connsiteY908" fmla="*/ 1314990 h 3476625"/>
              <a:gd name="connsiteX909" fmla="*/ 305329 w 11991973"/>
              <a:gd name="connsiteY909" fmla="*/ 1311218 h 3476625"/>
              <a:gd name="connsiteX910" fmla="*/ 301175 w 11991973"/>
              <a:gd name="connsiteY910" fmla="*/ 1325759 h 3476625"/>
              <a:gd name="connsiteX911" fmla="*/ 299536 w 11991973"/>
              <a:gd name="connsiteY911" fmla="*/ 1325928 h 3476625"/>
              <a:gd name="connsiteX912" fmla="*/ 298453 w 11991973"/>
              <a:gd name="connsiteY912" fmla="*/ 1321853 h 3476625"/>
              <a:gd name="connsiteX913" fmla="*/ 305329 w 11991973"/>
              <a:gd name="connsiteY913" fmla="*/ 1311218 h 3476625"/>
              <a:gd name="connsiteX914" fmla="*/ 446050 w 11991973"/>
              <a:gd name="connsiteY914" fmla="*/ 1320443 h 3476625"/>
              <a:gd name="connsiteX915" fmla="*/ 443230 w 11991973"/>
              <a:gd name="connsiteY915" fmla="*/ 1334625 h 3476625"/>
              <a:gd name="connsiteX916" fmla="*/ 446050 w 11991973"/>
              <a:gd name="connsiteY916" fmla="*/ 1320443 h 3476625"/>
              <a:gd name="connsiteX917" fmla="*/ 1287615 w 11991973"/>
              <a:gd name="connsiteY917" fmla="*/ 1389895 h 3476625"/>
              <a:gd name="connsiteX918" fmla="*/ 1262464 w 11991973"/>
              <a:gd name="connsiteY918" fmla="*/ 1387713 h 3476625"/>
              <a:gd name="connsiteX919" fmla="*/ 1238719 w 11991973"/>
              <a:gd name="connsiteY919" fmla="*/ 1398621 h 3476625"/>
              <a:gd name="connsiteX920" fmla="*/ 1287615 w 11991973"/>
              <a:gd name="connsiteY920" fmla="*/ 1389895 h 3476625"/>
              <a:gd name="connsiteX921" fmla="*/ 452867 w 11991973"/>
              <a:gd name="connsiteY921" fmla="*/ 1299490 h 3476625"/>
              <a:gd name="connsiteX922" fmla="*/ 484601 w 11991973"/>
              <a:gd name="connsiteY922" fmla="*/ 1311353 h 3476625"/>
              <a:gd name="connsiteX923" fmla="*/ 452867 w 11991973"/>
              <a:gd name="connsiteY923" fmla="*/ 1299490 h 3476625"/>
              <a:gd name="connsiteX924" fmla="*/ 535377 w 11991973"/>
              <a:gd name="connsiteY924" fmla="*/ 1297899 h 3476625"/>
              <a:gd name="connsiteX925" fmla="*/ 522214 w 11991973"/>
              <a:gd name="connsiteY925" fmla="*/ 1305535 h 3476625"/>
              <a:gd name="connsiteX926" fmla="*/ 532557 w 11991973"/>
              <a:gd name="connsiteY926" fmla="*/ 1305535 h 3476625"/>
              <a:gd name="connsiteX927" fmla="*/ 538858 w 11991973"/>
              <a:gd name="connsiteY927" fmla="*/ 1305535 h 3476625"/>
              <a:gd name="connsiteX928" fmla="*/ 537693 w 11991973"/>
              <a:gd name="connsiteY928" fmla="*/ 1300250 h 3476625"/>
              <a:gd name="connsiteX929" fmla="*/ 1641343 w 11991973"/>
              <a:gd name="connsiteY929" fmla="*/ 1387850 h 3476625"/>
              <a:gd name="connsiteX930" fmla="*/ 1635527 w 11991973"/>
              <a:gd name="connsiteY930" fmla="*/ 1389895 h 3476625"/>
              <a:gd name="connsiteX931" fmla="*/ 1641343 w 11991973"/>
              <a:gd name="connsiteY931" fmla="*/ 1387850 h 3476625"/>
              <a:gd name="connsiteX932" fmla="*/ 1393722 w 11991973"/>
              <a:gd name="connsiteY932" fmla="*/ 1365533 h 3476625"/>
              <a:gd name="connsiteX933" fmla="*/ 1392928 w 11991973"/>
              <a:gd name="connsiteY933" fmla="*/ 1375350 h 3476625"/>
              <a:gd name="connsiteX934" fmla="*/ 1393722 w 11991973"/>
              <a:gd name="connsiteY934" fmla="*/ 1365533 h 3476625"/>
              <a:gd name="connsiteX935" fmla="*/ 517218 w 11991973"/>
              <a:gd name="connsiteY935" fmla="*/ 1286263 h 3476625"/>
              <a:gd name="connsiteX936" fmla="*/ 490244 w 11991973"/>
              <a:gd name="connsiteY936" fmla="*/ 1302627 h 3476625"/>
              <a:gd name="connsiteX937" fmla="*/ 517218 w 11991973"/>
              <a:gd name="connsiteY937" fmla="*/ 1286263 h 3476625"/>
              <a:gd name="connsiteX938" fmla="*/ 368631 w 11991973"/>
              <a:gd name="connsiteY938" fmla="*/ 1272163 h 3476625"/>
              <a:gd name="connsiteX939" fmla="*/ 368005 w 11991973"/>
              <a:gd name="connsiteY939" fmla="*/ 1273537 h 3476625"/>
              <a:gd name="connsiteX940" fmla="*/ 365626 w 11991973"/>
              <a:gd name="connsiteY940" fmla="*/ 1272309 h 3476625"/>
              <a:gd name="connsiteX941" fmla="*/ 529972 w 11991973"/>
              <a:gd name="connsiteY941" fmla="*/ 1273901 h 3476625"/>
              <a:gd name="connsiteX942" fmla="*/ 522213 w 11991973"/>
              <a:gd name="connsiteY942" fmla="*/ 1273537 h 3476625"/>
              <a:gd name="connsiteX943" fmla="*/ 526445 w 11991973"/>
              <a:gd name="connsiteY943" fmla="*/ 1283718 h 3476625"/>
              <a:gd name="connsiteX944" fmla="*/ 533195 w 11991973"/>
              <a:gd name="connsiteY944" fmla="*/ 1279851 h 3476625"/>
              <a:gd name="connsiteX945" fmla="*/ 532008 w 11991973"/>
              <a:gd name="connsiteY945" fmla="*/ 1274467 h 3476625"/>
              <a:gd name="connsiteX946" fmla="*/ 10967033 w 11991973"/>
              <a:gd name="connsiteY946" fmla="*/ 2176042 h 3476625"/>
              <a:gd name="connsiteX947" fmla="*/ 10959510 w 11991973"/>
              <a:gd name="connsiteY947" fmla="*/ 2184041 h 3476625"/>
              <a:gd name="connsiteX948" fmla="*/ 10974554 w 11991973"/>
              <a:gd name="connsiteY948" fmla="*/ 2181131 h 3476625"/>
              <a:gd name="connsiteX949" fmla="*/ 10967033 w 11991973"/>
              <a:gd name="connsiteY949" fmla="*/ 2176042 h 3476625"/>
              <a:gd name="connsiteX950" fmla="*/ 576750 w 11991973"/>
              <a:gd name="connsiteY950" fmla="*/ 1241538 h 3476625"/>
              <a:gd name="connsiteX951" fmla="*/ 467676 w 11991973"/>
              <a:gd name="connsiteY951" fmla="*/ 1261901 h 3476625"/>
              <a:gd name="connsiteX952" fmla="*/ 576750 w 11991973"/>
              <a:gd name="connsiteY952" fmla="*/ 1241538 h 3476625"/>
              <a:gd name="connsiteX953" fmla="*/ 592501 w 11991973"/>
              <a:gd name="connsiteY953" fmla="*/ 1238266 h 3476625"/>
              <a:gd name="connsiteX954" fmla="*/ 586770 w 11991973"/>
              <a:gd name="connsiteY954" fmla="*/ 1243856 h 3476625"/>
              <a:gd name="connsiteX955" fmla="*/ 589844 w 11991973"/>
              <a:gd name="connsiteY955" fmla="*/ 1253116 h 3476625"/>
              <a:gd name="connsiteX956" fmla="*/ 594420 w 11991973"/>
              <a:gd name="connsiteY956" fmla="*/ 1252107 h 3476625"/>
              <a:gd name="connsiteX957" fmla="*/ 597878 w 11991973"/>
              <a:gd name="connsiteY957" fmla="*/ 1243038 h 3476625"/>
              <a:gd name="connsiteX958" fmla="*/ 592501 w 11991973"/>
              <a:gd name="connsiteY958" fmla="*/ 1238266 h 3476625"/>
              <a:gd name="connsiteX959" fmla="*/ 10947579 w 11991973"/>
              <a:gd name="connsiteY959" fmla="*/ 2157496 h 3476625"/>
              <a:gd name="connsiteX960" fmla="*/ 10940704 w 11991973"/>
              <a:gd name="connsiteY960" fmla="*/ 2160769 h 3476625"/>
              <a:gd name="connsiteX961" fmla="*/ 10947579 w 11991973"/>
              <a:gd name="connsiteY961" fmla="*/ 2157496 h 3476625"/>
              <a:gd name="connsiteX962" fmla="*/ 687089 w 11991973"/>
              <a:gd name="connsiteY962" fmla="*/ 1203040 h 3476625"/>
              <a:gd name="connsiteX963" fmla="*/ 654560 w 11991973"/>
              <a:gd name="connsiteY963" fmla="*/ 1202630 h 3476625"/>
              <a:gd name="connsiteX964" fmla="*/ 631288 w 11991973"/>
              <a:gd name="connsiteY964" fmla="*/ 1212448 h 3476625"/>
              <a:gd name="connsiteX965" fmla="*/ 693347 w 11991973"/>
              <a:gd name="connsiteY965" fmla="*/ 1203721 h 3476625"/>
              <a:gd name="connsiteX966" fmla="*/ 687089 w 11991973"/>
              <a:gd name="connsiteY966" fmla="*/ 1203040 h 3476625"/>
              <a:gd name="connsiteX967" fmla="*/ 1618571 w 11991973"/>
              <a:gd name="connsiteY967" fmla="*/ 1276900 h 3476625"/>
              <a:gd name="connsiteX968" fmla="*/ 1633644 w 11991973"/>
              <a:gd name="connsiteY968" fmla="*/ 1279354 h 3476625"/>
              <a:gd name="connsiteX969" fmla="*/ 1618571 w 11991973"/>
              <a:gd name="connsiteY969" fmla="*/ 1276900 h 3476625"/>
              <a:gd name="connsiteX970" fmla="*/ 1802899 w 11991973"/>
              <a:gd name="connsiteY970" fmla="*/ 1285173 h 3476625"/>
              <a:gd name="connsiteX971" fmla="*/ 1802899 w 11991973"/>
              <a:gd name="connsiteY971" fmla="*/ 1285173 h 3476625"/>
              <a:gd name="connsiteX972" fmla="*/ 700870 w 11991973"/>
              <a:gd name="connsiteY972" fmla="*/ 1180450 h 3476625"/>
              <a:gd name="connsiteX973" fmla="*/ 708392 w 11991973"/>
              <a:gd name="connsiteY973" fmla="*/ 1194995 h 3476625"/>
              <a:gd name="connsiteX974" fmla="*/ 700870 w 11991973"/>
              <a:gd name="connsiteY974" fmla="*/ 1180450 h 3476625"/>
              <a:gd name="connsiteX975" fmla="*/ 1811509 w 11991973"/>
              <a:gd name="connsiteY975" fmla="*/ 1271992 h 3476625"/>
              <a:gd name="connsiteX976" fmla="*/ 1812301 w 11991973"/>
              <a:gd name="connsiteY976" fmla="*/ 1279354 h 3476625"/>
              <a:gd name="connsiteX977" fmla="*/ 1811509 w 11991973"/>
              <a:gd name="connsiteY977" fmla="*/ 1271992 h 3476625"/>
              <a:gd name="connsiteX978" fmla="*/ 11351848 w 11991973"/>
              <a:gd name="connsiteY978" fmla="*/ 2112045 h 3476625"/>
              <a:gd name="connsiteX979" fmla="*/ 11343151 w 11991973"/>
              <a:gd name="connsiteY979" fmla="*/ 2122953 h 3476625"/>
              <a:gd name="connsiteX980" fmla="*/ 11361957 w 11991973"/>
              <a:gd name="connsiteY980" fmla="*/ 2114226 h 3476625"/>
              <a:gd name="connsiteX981" fmla="*/ 11351848 w 11991973"/>
              <a:gd name="connsiteY981" fmla="*/ 2112045 h 3476625"/>
              <a:gd name="connsiteX982" fmla="*/ 623765 w 11991973"/>
              <a:gd name="connsiteY982" fmla="*/ 1154269 h 3476625"/>
              <a:gd name="connsiteX983" fmla="*/ 623917 w 11991973"/>
              <a:gd name="connsiteY983" fmla="*/ 1154934 h 3476625"/>
              <a:gd name="connsiteX984" fmla="*/ 620474 w 11991973"/>
              <a:gd name="connsiteY984" fmla="*/ 1160088 h 3476625"/>
              <a:gd name="connsiteX985" fmla="*/ 617117 w 11991973"/>
              <a:gd name="connsiteY985" fmla="*/ 1165391 h 3476625"/>
              <a:gd name="connsiteX986" fmla="*/ 616243 w 11991973"/>
              <a:gd name="connsiteY986" fmla="*/ 1163723 h 3476625"/>
              <a:gd name="connsiteX987" fmla="*/ 623765 w 11991973"/>
              <a:gd name="connsiteY987" fmla="*/ 1154269 h 3476625"/>
              <a:gd name="connsiteX988" fmla="*/ 1789647 w 11991973"/>
              <a:gd name="connsiteY988" fmla="*/ 1237629 h 3476625"/>
              <a:gd name="connsiteX989" fmla="*/ 1784091 w 11991973"/>
              <a:gd name="connsiteY989" fmla="*/ 1253174 h 3476625"/>
              <a:gd name="connsiteX990" fmla="*/ 1789647 w 11991973"/>
              <a:gd name="connsiteY990" fmla="*/ 1237629 h 3476625"/>
              <a:gd name="connsiteX991" fmla="*/ 1983082 w 11991973"/>
              <a:gd name="connsiteY991" fmla="*/ 1222948 h 3476625"/>
              <a:gd name="connsiteX992" fmla="*/ 1994720 w 11991973"/>
              <a:gd name="connsiteY992" fmla="*/ 1229902 h 3476625"/>
              <a:gd name="connsiteX993" fmla="*/ 1983082 w 11991973"/>
              <a:gd name="connsiteY993" fmla="*/ 1222948 h 3476625"/>
              <a:gd name="connsiteX994" fmla="*/ 614480 w 11991973"/>
              <a:gd name="connsiteY994" fmla="*/ 1063410 h 3476625"/>
              <a:gd name="connsiteX995" fmla="*/ 621885 w 11991973"/>
              <a:gd name="connsiteY995" fmla="*/ 1072818 h 3476625"/>
              <a:gd name="connsiteX996" fmla="*/ 597555 w 11991973"/>
              <a:gd name="connsiteY996" fmla="*/ 1070773 h 3476625"/>
              <a:gd name="connsiteX997" fmla="*/ 600456 w 11991973"/>
              <a:gd name="connsiteY997" fmla="*/ 1065664 h 3476625"/>
              <a:gd name="connsiteX998" fmla="*/ 601658 w 11991973"/>
              <a:gd name="connsiteY998" fmla="*/ 1065063 h 3476625"/>
              <a:gd name="connsiteX999" fmla="*/ 2004936 w 11991973"/>
              <a:gd name="connsiteY999" fmla="*/ 1185256 h 3476625"/>
              <a:gd name="connsiteX1000" fmla="*/ 2003939 w 11991973"/>
              <a:gd name="connsiteY1000" fmla="*/ 1185899 h 3476625"/>
              <a:gd name="connsiteX1001" fmla="*/ 2000361 w 11991973"/>
              <a:gd name="connsiteY1001" fmla="*/ 1186267 h 3476625"/>
              <a:gd name="connsiteX1002" fmla="*/ 619876 w 11991973"/>
              <a:gd name="connsiteY1002" fmla="*/ 1055949 h 3476625"/>
              <a:gd name="connsiteX1003" fmla="*/ 601658 w 11991973"/>
              <a:gd name="connsiteY1003" fmla="*/ 1065063 h 3476625"/>
              <a:gd name="connsiteX1004" fmla="*/ 600730 w 11991973"/>
              <a:gd name="connsiteY1004" fmla="*/ 1065183 h 3476625"/>
              <a:gd name="connsiteX1005" fmla="*/ 600456 w 11991973"/>
              <a:gd name="connsiteY1005" fmla="*/ 1065664 h 3476625"/>
              <a:gd name="connsiteX1006" fmla="*/ 586155 w 11991973"/>
              <a:gd name="connsiteY1006" fmla="*/ 1072818 h 3476625"/>
              <a:gd name="connsiteX1007" fmla="*/ 556064 w 11991973"/>
              <a:gd name="connsiteY1007" fmla="*/ 1093182 h 3476625"/>
              <a:gd name="connsiteX1008" fmla="*/ 606311 w 11991973"/>
              <a:gd name="connsiteY1008" fmla="*/ 1058410 h 3476625"/>
              <a:gd name="connsiteX1009" fmla="*/ 719889 w 11991973"/>
              <a:gd name="connsiteY1009" fmla="*/ 1052848 h 3476625"/>
              <a:gd name="connsiteX1010" fmla="*/ 745194 w 11991973"/>
              <a:gd name="connsiteY1010" fmla="*/ 1057172 h 3476625"/>
              <a:gd name="connsiteX1011" fmla="*/ 770715 w 11991973"/>
              <a:gd name="connsiteY1011" fmla="*/ 1063343 h 3476625"/>
              <a:gd name="connsiteX1012" fmla="*/ 752881 w 11991973"/>
              <a:gd name="connsiteY1012" fmla="*/ 1067365 h 3476625"/>
              <a:gd name="connsiteX1013" fmla="*/ 698990 w 11991973"/>
              <a:gd name="connsiteY1013" fmla="*/ 1064092 h 3476625"/>
              <a:gd name="connsiteX1014" fmla="*/ 686207 w 11991973"/>
              <a:gd name="connsiteY1014" fmla="*/ 1047093 h 3476625"/>
              <a:gd name="connsiteX1015" fmla="*/ 699916 w 11991973"/>
              <a:gd name="connsiteY1015" fmla="*/ 1049435 h 3476625"/>
              <a:gd name="connsiteX1016" fmla="*/ 691996 w 11991973"/>
              <a:gd name="connsiteY1016" fmla="*/ 1051047 h 3476625"/>
              <a:gd name="connsiteX1017" fmla="*/ 649154 w 11991973"/>
              <a:gd name="connsiteY1017" fmla="*/ 1050638 h 3476625"/>
              <a:gd name="connsiteX1018" fmla="*/ 619876 w 11991973"/>
              <a:gd name="connsiteY1018" fmla="*/ 1055949 h 3476625"/>
              <a:gd name="connsiteX1019" fmla="*/ 632380 w 11991973"/>
              <a:gd name="connsiteY1019" fmla="*/ 1049695 h 3476625"/>
              <a:gd name="connsiteX1020" fmla="*/ 686207 w 11991973"/>
              <a:gd name="connsiteY1020" fmla="*/ 1047093 h 3476625"/>
              <a:gd name="connsiteX1021" fmla="*/ 742243 w 11991973"/>
              <a:gd name="connsiteY1021" fmla="*/ 1040820 h 3476625"/>
              <a:gd name="connsiteX1022" fmla="*/ 719889 w 11991973"/>
              <a:gd name="connsiteY1022" fmla="*/ 1052848 h 3476625"/>
              <a:gd name="connsiteX1023" fmla="*/ 699916 w 11991973"/>
              <a:gd name="connsiteY1023" fmla="*/ 1049435 h 3476625"/>
              <a:gd name="connsiteX1024" fmla="*/ 10978785 w 11991973"/>
              <a:gd name="connsiteY1024" fmla="*/ 1948052 h 3476625"/>
              <a:gd name="connsiteX1025" fmla="*/ 10968912 w 11991973"/>
              <a:gd name="connsiteY1025" fmla="*/ 1948415 h 3476625"/>
              <a:gd name="connsiteX1026" fmla="*/ 10985838 w 11991973"/>
              <a:gd name="connsiteY1026" fmla="*/ 1954234 h 3476625"/>
              <a:gd name="connsiteX1027" fmla="*/ 10978785 w 11991973"/>
              <a:gd name="connsiteY1027" fmla="*/ 1948052 h 3476625"/>
              <a:gd name="connsiteX1028" fmla="*/ 781326 w 11991973"/>
              <a:gd name="connsiteY1028" fmla="*/ 1035503 h 3476625"/>
              <a:gd name="connsiteX1029" fmla="*/ 785497 w 11991973"/>
              <a:gd name="connsiteY1029" fmla="*/ 1040820 h 3476625"/>
              <a:gd name="connsiteX1030" fmla="*/ 755407 w 11991973"/>
              <a:gd name="connsiteY1030" fmla="*/ 1040820 h 3476625"/>
              <a:gd name="connsiteX1031" fmla="*/ 773273 w 11991973"/>
              <a:gd name="connsiteY1031" fmla="*/ 1035367 h 3476625"/>
              <a:gd name="connsiteX1032" fmla="*/ 781326 w 11991973"/>
              <a:gd name="connsiteY1032" fmla="*/ 1035503 h 3476625"/>
              <a:gd name="connsiteX1033" fmla="*/ 814881 w 11991973"/>
              <a:gd name="connsiteY1033" fmla="*/ 1033911 h 3476625"/>
              <a:gd name="connsiteX1034" fmla="*/ 823109 w 11991973"/>
              <a:gd name="connsiteY1034" fmla="*/ 1043728 h 3476625"/>
              <a:gd name="connsiteX1035" fmla="*/ 802422 w 11991973"/>
              <a:gd name="connsiteY1035" fmla="*/ 1035002 h 3476625"/>
              <a:gd name="connsiteX1036" fmla="*/ 814881 w 11991973"/>
              <a:gd name="connsiteY1036" fmla="*/ 1033911 h 3476625"/>
              <a:gd name="connsiteX1037" fmla="*/ 1489633 w 11991973"/>
              <a:gd name="connsiteY1037" fmla="*/ 1088954 h 3476625"/>
              <a:gd name="connsiteX1038" fmla="*/ 1479436 w 11991973"/>
              <a:gd name="connsiteY1038" fmla="*/ 1096090 h 3476625"/>
              <a:gd name="connsiteX1039" fmla="*/ 1490465 w 11991973"/>
              <a:gd name="connsiteY1039" fmla="*/ 1099318 h 3476625"/>
              <a:gd name="connsiteX1040" fmla="*/ 1502848 w 11991973"/>
              <a:gd name="connsiteY1040" fmla="*/ 1096449 h 3476625"/>
              <a:gd name="connsiteX1041" fmla="*/ 1502558 w 11991973"/>
              <a:gd name="connsiteY1041" fmla="*/ 1095039 h 3476625"/>
              <a:gd name="connsiteX1042" fmla="*/ 1489633 w 11991973"/>
              <a:gd name="connsiteY1042" fmla="*/ 1088954 h 3476625"/>
              <a:gd name="connsiteX1043" fmla="*/ 1078561 w 11991973"/>
              <a:gd name="connsiteY1043" fmla="*/ 1042241 h 3476625"/>
              <a:gd name="connsiteX1044" fmla="*/ 1086391 w 11991973"/>
              <a:gd name="connsiteY1044" fmla="*/ 1043728 h 3476625"/>
              <a:gd name="connsiteX1045" fmla="*/ 1078165 w 11991973"/>
              <a:gd name="connsiteY1045" fmla="*/ 1042639 h 3476625"/>
              <a:gd name="connsiteX1046" fmla="*/ 1473089 w 11991973"/>
              <a:gd name="connsiteY1046" fmla="*/ 1065183 h 3476625"/>
              <a:gd name="connsiteX1047" fmla="*/ 1472679 w 11991973"/>
              <a:gd name="connsiteY1047" fmla="*/ 1065638 h 3476625"/>
              <a:gd name="connsiteX1048" fmla="*/ 1473964 w 11991973"/>
              <a:gd name="connsiteY1048" fmla="*/ 1071466 h 3476625"/>
              <a:gd name="connsiteX1049" fmla="*/ 1476879 w 11991973"/>
              <a:gd name="connsiteY1049" fmla="*/ 1066410 h 3476625"/>
              <a:gd name="connsiteX1050" fmla="*/ 1473089 w 11991973"/>
              <a:gd name="connsiteY1050" fmla="*/ 1065183 h 3476625"/>
              <a:gd name="connsiteX1051" fmla="*/ 11019928 w 11991973"/>
              <a:gd name="connsiteY1051" fmla="*/ 1915127 h 3476625"/>
              <a:gd name="connsiteX1052" fmla="*/ 11011961 w 11991973"/>
              <a:gd name="connsiteY1052" fmla="*/ 1932462 h 3476625"/>
              <a:gd name="connsiteX1053" fmla="*/ 11011194 w 11991973"/>
              <a:gd name="connsiteY1053" fmla="*/ 1937096 h 3476625"/>
              <a:gd name="connsiteX1054" fmla="*/ 11008874 w 11991973"/>
              <a:gd name="connsiteY1054" fmla="*/ 1936779 h 3476625"/>
              <a:gd name="connsiteX1055" fmla="*/ 11010286 w 11991973"/>
              <a:gd name="connsiteY1055" fmla="*/ 1942598 h 3476625"/>
              <a:gd name="connsiteX1056" fmla="*/ 11011194 w 11991973"/>
              <a:gd name="connsiteY1056" fmla="*/ 1937096 h 3476625"/>
              <a:gd name="connsiteX1057" fmla="*/ 11030841 w 11991973"/>
              <a:gd name="connsiteY1057" fmla="*/ 1939773 h 3476625"/>
              <a:gd name="connsiteX1058" fmla="*/ 11032852 w 11991973"/>
              <a:gd name="connsiteY1058" fmla="*/ 1948415 h 3476625"/>
              <a:gd name="connsiteX1059" fmla="*/ 11033558 w 11991973"/>
              <a:gd name="connsiteY1059" fmla="*/ 1940143 h 3476625"/>
              <a:gd name="connsiteX1060" fmla="*/ 11030841 w 11991973"/>
              <a:gd name="connsiteY1060" fmla="*/ 1939773 h 3476625"/>
              <a:gd name="connsiteX1061" fmla="*/ 11028103 w 11991973"/>
              <a:gd name="connsiteY1061" fmla="*/ 1928001 h 3476625"/>
              <a:gd name="connsiteX1062" fmla="*/ 11023773 w 11991973"/>
              <a:gd name="connsiteY1062" fmla="*/ 1917644 h 3476625"/>
              <a:gd name="connsiteX1063" fmla="*/ 11019928 w 11991973"/>
              <a:gd name="connsiteY1063" fmla="*/ 1915127 h 3476625"/>
              <a:gd name="connsiteX1064" fmla="*/ 983752 w 11991973"/>
              <a:gd name="connsiteY1064" fmla="*/ 1015367 h 3476625"/>
              <a:gd name="connsiteX1065" fmla="*/ 966034 w 11991973"/>
              <a:gd name="connsiteY1065" fmla="*/ 1035002 h 3476625"/>
              <a:gd name="connsiteX1066" fmla="*/ 990483 w 11991973"/>
              <a:gd name="connsiteY1066" fmla="*/ 1017548 h 3476625"/>
              <a:gd name="connsiteX1067" fmla="*/ 983752 w 11991973"/>
              <a:gd name="connsiteY1067" fmla="*/ 1015367 h 3476625"/>
              <a:gd name="connsiteX1068" fmla="*/ 11208924 w 11991973"/>
              <a:gd name="connsiteY1068" fmla="*/ 1925871 h 3476625"/>
              <a:gd name="connsiteX1069" fmla="*/ 11226453 w 11991973"/>
              <a:gd name="connsiteY1069" fmla="*/ 1928320 h 3476625"/>
              <a:gd name="connsiteX1070" fmla="*/ 11218092 w 11991973"/>
              <a:gd name="connsiteY1070" fmla="*/ 1928325 h 3476625"/>
              <a:gd name="connsiteX1071" fmla="*/ 11208091 w 11991973"/>
              <a:gd name="connsiteY1071" fmla="*/ 1928982 h 3476625"/>
              <a:gd name="connsiteX1072" fmla="*/ 11236795 w 11991973"/>
              <a:gd name="connsiteY1072" fmla="*/ 1928314 h 3476625"/>
              <a:gd name="connsiteX1073" fmla="*/ 11245360 w 11991973"/>
              <a:gd name="connsiteY1073" fmla="*/ 1930961 h 3476625"/>
              <a:gd name="connsiteX1074" fmla="*/ 11226453 w 11991973"/>
              <a:gd name="connsiteY1074" fmla="*/ 1928320 h 3476625"/>
              <a:gd name="connsiteX1075" fmla="*/ 1041258 w 11991973"/>
              <a:gd name="connsiteY1075" fmla="*/ 1011731 h 3476625"/>
              <a:gd name="connsiteX1076" fmla="*/ 1042423 w 11991973"/>
              <a:gd name="connsiteY1076" fmla="*/ 1015979 h 3476625"/>
              <a:gd name="connsiteX1077" fmla="*/ 1038622 w 11991973"/>
              <a:gd name="connsiteY1077" fmla="*/ 1017937 h 3476625"/>
              <a:gd name="connsiteX1078" fmla="*/ 1421568 w 11991973"/>
              <a:gd name="connsiteY1078" fmla="*/ 1044939 h 3476625"/>
              <a:gd name="connsiteX1079" fmla="*/ 1421958 w 11991973"/>
              <a:gd name="connsiteY1079" fmla="*/ 1045130 h 3476625"/>
              <a:gd name="connsiteX1080" fmla="*/ 1420893 w 11991973"/>
              <a:gd name="connsiteY1080" fmla="*/ 1045232 h 3476625"/>
              <a:gd name="connsiteX1081" fmla="*/ 1477086 w 11991973"/>
              <a:gd name="connsiteY1081" fmla="*/ 1039002 h 3476625"/>
              <a:gd name="connsiteX1082" fmla="*/ 1479068 w 11991973"/>
              <a:gd name="connsiteY1082" fmla="*/ 1041618 h 3476625"/>
              <a:gd name="connsiteX1083" fmla="*/ 1471993 w 11991973"/>
              <a:gd name="connsiteY1083" fmla="*/ 1041228 h 3476625"/>
              <a:gd name="connsiteX1084" fmla="*/ 1152212 w 11991973"/>
              <a:gd name="connsiteY1084" fmla="*/ 988459 h 3476625"/>
              <a:gd name="connsiteX1085" fmla="*/ 1152212 w 11991973"/>
              <a:gd name="connsiteY1085" fmla="*/ 988459 h 3476625"/>
              <a:gd name="connsiteX1086" fmla="*/ 1007643 w 11991973"/>
              <a:gd name="connsiteY1086" fmla="*/ 973914 h 3476625"/>
              <a:gd name="connsiteX1087" fmla="*/ 1005527 w 11991973"/>
              <a:gd name="connsiteY1087" fmla="*/ 1000095 h 3476625"/>
              <a:gd name="connsiteX1088" fmla="*/ 1007643 w 11991973"/>
              <a:gd name="connsiteY1088" fmla="*/ 973914 h 3476625"/>
              <a:gd name="connsiteX1089" fmla="*/ 1050102 w 11991973"/>
              <a:gd name="connsiteY1089" fmla="*/ 976141 h 3476625"/>
              <a:gd name="connsiteX1090" fmla="*/ 1045019 w 11991973"/>
              <a:gd name="connsiteY1090" fmla="*/ 982641 h 3476625"/>
              <a:gd name="connsiteX1091" fmla="*/ 1065705 w 11991973"/>
              <a:gd name="connsiteY1091" fmla="*/ 985550 h 3476625"/>
              <a:gd name="connsiteX1092" fmla="*/ 1050102 w 11991973"/>
              <a:gd name="connsiteY1092" fmla="*/ 976141 h 3476625"/>
              <a:gd name="connsiteX1093" fmla="*/ 1229121 w 11991973"/>
              <a:gd name="connsiteY1093" fmla="*/ 991527 h 3476625"/>
              <a:gd name="connsiteX1094" fmla="*/ 1219914 w 11991973"/>
              <a:gd name="connsiteY1094" fmla="*/ 999004 h 3476625"/>
              <a:gd name="connsiteX1095" fmla="*/ 1210522 w 11991973"/>
              <a:gd name="connsiteY1095" fmla="*/ 991374 h 3476625"/>
              <a:gd name="connsiteX1096" fmla="*/ 1210747 w 11991973"/>
              <a:gd name="connsiteY1096" fmla="*/ 991368 h 3476625"/>
              <a:gd name="connsiteX1097" fmla="*/ 1028094 w 11991973"/>
              <a:gd name="connsiteY1097" fmla="*/ 968096 h 3476625"/>
              <a:gd name="connsiteX1098" fmla="*/ 1028094 w 11991973"/>
              <a:gd name="connsiteY1098" fmla="*/ 968096 h 3476625"/>
              <a:gd name="connsiteX1099" fmla="*/ 1187181 w 11991973"/>
              <a:gd name="connsiteY1099" fmla="*/ 972005 h 3476625"/>
              <a:gd name="connsiteX1100" fmla="*/ 1189824 w 11991973"/>
              <a:gd name="connsiteY1100" fmla="*/ 982641 h 3476625"/>
              <a:gd name="connsiteX1101" fmla="*/ 1187181 w 11991973"/>
              <a:gd name="connsiteY1101" fmla="*/ 972005 h 3476625"/>
              <a:gd name="connsiteX1102" fmla="*/ 1291376 w 11991973"/>
              <a:gd name="connsiteY1102" fmla="*/ 973914 h 3476625"/>
              <a:gd name="connsiteX1103" fmla="*/ 1280093 w 11991973"/>
              <a:gd name="connsiteY1103" fmla="*/ 988459 h 3476625"/>
              <a:gd name="connsiteX1104" fmla="*/ 1291376 w 11991973"/>
              <a:gd name="connsiteY1104" fmla="*/ 973914 h 3476625"/>
              <a:gd name="connsiteX1105" fmla="*/ 1724619 w 11991973"/>
              <a:gd name="connsiteY1105" fmla="*/ 1012185 h 3476625"/>
              <a:gd name="connsiteX1106" fmla="*/ 1701346 w 11991973"/>
              <a:gd name="connsiteY1106" fmla="*/ 1014640 h 3476625"/>
              <a:gd name="connsiteX1107" fmla="*/ 1727675 w 11991973"/>
              <a:gd name="connsiteY1107" fmla="*/ 1014640 h 3476625"/>
              <a:gd name="connsiteX1108" fmla="*/ 1724619 w 11991973"/>
              <a:gd name="connsiteY1108" fmla="*/ 1012185 h 3476625"/>
              <a:gd name="connsiteX1109" fmla="*/ 1798492 w 11991973"/>
              <a:gd name="connsiteY1109" fmla="*/ 1001594 h 3476625"/>
              <a:gd name="connsiteX1110" fmla="*/ 1791615 w 11991973"/>
              <a:gd name="connsiteY1110" fmla="*/ 1017548 h 3476625"/>
              <a:gd name="connsiteX1111" fmla="*/ 1798492 w 11991973"/>
              <a:gd name="connsiteY1111" fmla="*/ 1001594 h 3476625"/>
              <a:gd name="connsiteX1112" fmla="*/ 1775776 w 11991973"/>
              <a:gd name="connsiteY1112" fmla="*/ 994822 h 3476625"/>
              <a:gd name="connsiteX1113" fmla="*/ 1769047 w 11991973"/>
              <a:gd name="connsiteY1113" fmla="*/ 1000095 h 3476625"/>
              <a:gd name="connsiteX1114" fmla="*/ 1793496 w 11991973"/>
              <a:gd name="connsiteY1114" fmla="*/ 1003004 h 3476625"/>
              <a:gd name="connsiteX1115" fmla="*/ 1775776 w 11991973"/>
              <a:gd name="connsiteY1115" fmla="*/ 994822 h 3476625"/>
              <a:gd name="connsiteX1116" fmla="*/ 1725794 w 11991973"/>
              <a:gd name="connsiteY1116" fmla="*/ 982641 h 3476625"/>
              <a:gd name="connsiteX1117" fmla="*/ 1720151 w 11991973"/>
              <a:gd name="connsiteY1117" fmla="*/ 1000095 h 3476625"/>
              <a:gd name="connsiteX1118" fmla="*/ 1725794 w 11991973"/>
              <a:gd name="connsiteY1118" fmla="*/ 982641 h 3476625"/>
              <a:gd name="connsiteX1119" fmla="*/ 1282914 w 11991973"/>
              <a:gd name="connsiteY1119" fmla="*/ 934280 h 3476625"/>
              <a:gd name="connsiteX1120" fmla="*/ 1251884 w 11991973"/>
              <a:gd name="connsiteY1120" fmla="*/ 950643 h 3476625"/>
              <a:gd name="connsiteX1121" fmla="*/ 1282914 w 11991973"/>
              <a:gd name="connsiteY1121" fmla="*/ 934280 h 3476625"/>
              <a:gd name="connsiteX1122" fmla="*/ 1332750 w 11991973"/>
              <a:gd name="connsiteY1122" fmla="*/ 933188 h 3476625"/>
              <a:gd name="connsiteX1123" fmla="*/ 1332751 w 11991973"/>
              <a:gd name="connsiteY1123" fmla="*/ 959369 h 3476625"/>
              <a:gd name="connsiteX1124" fmla="*/ 1332750 w 11991973"/>
              <a:gd name="connsiteY1124" fmla="*/ 933188 h 3476625"/>
              <a:gd name="connsiteX1125" fmla="*/ 1714012 w 11991973"/>
              <a:gd name="connsiteY1125" fmla="*/ 966231 h 3476625"/>
              <a:gd name="connsiteX1126" fmla="*/ 1712277 w 11991973"/>
              <a:gd name="connsiteY1126" fmla="*/ 966414 h 3476625"/>
              <a:gd name="connsiteX1127" fmla="*/ 1714393 w 11991973"/>
              <a:gd name="connsiteY1127" fmla="*/ 972141 h 3476625"/>
              <a:gd name="connsiteX1128" fmla="*/ 1715891 w 11991973"/>
              <a:gd name="connsiteY1128" fmla="*/ 971047 h 3476625"/>
              <a:gd name="connsiteX1129" fmla="*/ 1216153 w 11991973"/>
              <a:gd name="connsiteY1129" fmla="*/ 921553 h 3476625"/>
              <a:gd name="connsiteX1130" fmla="*/ 1198286 w 11991973"/>
              <a:gd name="connsiteY1130" fmla="*/ 920098 h 3476625"/>
              <a:gd name="connsiteX1131" fmla="*/ 1180423 w 11991973"/>
              <a:gd name="connsiteY1131" fmla="*/ 927370 h 3476625"/>
              <a:gd name="connsiteX1132" fmla="*/ 1216153 w 11991973"/>
              <a:gd name="connsiteY1132" fmla="*/ 921553 h 3476625"/>
              <a:gd name="connsiteX1133" fmla="*/ 1767166 w 11991973"/>
              <a:gd name="connsiteY1133" fmla="*/ 968096 h 3476625"/>
              <a:gd name="connsiteX1134" fmla="*/ 1767166 w 11991973"/>
              <a:gd name="connsiteY1134" fmla="*/ 968096 h 3476625"/>
              <a:gd name="connsiteX1135" fmla="*/ 1823585 w 11991973"/>
              <a:gd name="connsiteY1135" fmla="*/ 953551 h 3476625"/>
              <a:gd name="connsiteX1136" fmla="*/ 1802898 w 11991973"/>
              <a:gd name="connsiteY1136" fmla="*/ 956460 h 3476625"/>
              <a:gd name="connsiteX1137" fmla="*/ 1823585 w 11991973"/>
              <a:gd name="connsiteY1137" fmla="*/ 953551 h 3476625"/>
              <a:gd name="connsiteX1138" fmla="*/ 2028246 w 11991973"/>
              <a:gd name="connsiteY1138" fmla="*/ 966960 h 3476625"/>
              <a:gd name="connsiteX1139" fmla="*/ 2041733 w 11991973"/>
              <a:gd name="connsiteY1139" fmla="*/ 973914 h 3476625"/>
              <a:gd name="connsiteX1140" fmla="*/ 2028246 w 11991973"/>
              <a:gd name="connsiteY1140" fmla="*/ 966960 h 3476625"/>
              <a:gd name="connsiteX1141" fmla="*/ 1885644 w 11991973"/>
              <a:gd name="connsiteY1141" fmla="*/ 941915 h 3476625"/>
              <a:gd name="connsiteX1142" fmla="*/ 1875301 w 11991973"/>
              <a:gd name="connsiteY1142" fmla="*/ 941189 h 3476625"/>
              <a:gd name="connsiteX1143" fmla="*/ 1864958 w 11991973"/>
              <a:gd name="connsiteY1143" fmla="*/ 944824 h 3476625"/>
              <a:gd name="connsiteX1144" fmla="*/ 1885644 w 11991973"/>
              <a:gd name="connsiteY1144" fmla="*/ 941915 h 3476625"/>
              <a:gd name="connsiteX1145" fmla="*/ 1994543 w 11991973"/>
              <a:gd name="connsiteY1145" fmla="*/ 951234 h 3476625"/>
              <a:gd name="connsiteX1146" fmla="*/ 1983435 w 11991973"/>
              <a:gd name="connsiteY1146" fmla="*/ 962278 h 3476625"/>
              <a:gd name="connsiteX1147" fmla="*/ 1994543 w 11991973"/>
              <a:gd name="connsiteY1147" fmla="*/ 951234 h 3476625"/>
              <a:gd name="connsiteX1148" fmla="*/ 1939521 w 11991973"/>
              <a:gd name="connsiteY1148" fmla="*/ 943536 h 3476625"/>
              <a:gd name="connsiteX1149" fmla="*/ 1939241 w 11991973"/>
              <a:gd name="connsiteY1149" fmla="*/ 944006 h 3476625"/>
              <a:gd name="connsiteX1150" fmla="*/ 1939224 w 11991973"/>
              <a:gd name="connsiteY1150" fmla="*/ 944750 h 3476625"/>
              <a:gd name="connsiteX1151" fmla="*/ 1938301 w 11991973"/>
              <a:gd name="connsiteY1151" fmla="*/ 944824 h 3476625"/>
              <a:gd name="connsiteX1152" fmla="*/ 1972057 w 11991973"/>
              <a:gd name="connsiteY1152" fmla="*/ 935160 h 3476625"/>
              <a:gd name="connsiteX1153" fmla="*/ 1949144 w 11991973"/>
              <a:gd name="connsiteY1153" fmla="*/ 933371 h 3476625"/>
              <a:gd name="connsiteX1154" fmla="*/ 1939521 w 11991973"/>
              <a:gd name="connsiteY1154" fmla="*/ 943536 h 3476625"/>
              <a:gd name="connsiteX1155" fmla="*/ 1943942 w 11991973"/>
              <a:gd name="connsiteY1155" fmla="*/ 936098 h 3476625"/>
              <a:gd name="connsiteX1156" fmla="*/ 1810421 w 11991973"/>
              <a:gd name="connsiteY1156" fmla="*/ 1000095 h 3476625"/>
              <a:gd name="connsiteX1157" fmla="*/ 1930779 w 11991973"/>
              <a:gd name="connsiteY1157" fmla="*/ 971005 h 3476625"/>
              <a:gd name="connsiteX1158" fmla="*/ 1938771 w 11991973"/>
              <a:gd name="connsiteY1158" fmla="*/ 964460 h 3476625"/>
              <a:gd name="connsiteX1159" fmla="*/ 1939224 w 11991973"/>
              <a:gd name="connsiteY1159" fmla="*/ 944750 h 3476625"/>
              <a:gd name="connsiteX1160" fmla="*/ 1961981 w 11991973"/>
              <a:gd name="connsiteY1160" fmla="*/ 942915 h 3476625"/>
              <a:gd name="connsiteX1161" fmla="*/ 1972057 w 11991973"/>
              <a:gd name="connsiteY1161" fmla="*/ 935160 h 3476625"/>
              <a:gd name="connsiteX1162" fmla="*/ 2002654 w 11991973"/>
              <a:gd name="connsiteY1162" fmla="*/ 923007 h 3476625"/>
              <a:gd name="connsiteX1163" fmla="*/ 1977794 w 11991973"/>
              <a:gd name="connsiteY1163" fmla="*/ 936098 h 3476625"/>
              <a:gd name="connsiteX1164" fmla="*/ 2002654 w 11991973"/>
              <a:gd name="connsiteY1164" fmla="*/ 923007 h 3476625"/>
              <a:gd name="connsiteX1165" fmla="*/ 2106497 w 11991973"/>
              <a:gd name="connsiteY1165" fmla="*/ 924734 h 3476625"/>
              <a:gd name="connsiteX1166" fmla="*/ 2022927 w 11991973"/>
              <a:gd name="connsiteY1166" fmla="*/ 941915 h 3476625"/>
              <a:gd name="connsiteX1167" fmla="*/ 2126362 w 11991973"/>
              <a:gd name="connsiteY1167" fmla="*/ 927370 h 3476625"/>
              <a:gd name="connsiteX1168" fmla="*/ 2106497 w 11991973"/>
              <a:gd name="connsiteY1168" fmla="*/ 924734 h 3476625"/>
              <a:gd name="connsiteX1169" fmla="*/ 2111315 w 11991973"/>
              <a:gd name="connsiteY1169" fmla="*/ 915734 h 3476625"/>
              <a:gd name="connsiteX1170" fmla="*/ 2111315 w 11991973"/>
              <a:gd name="connsiteY1170" fmla="*/ 915734 h 3476625"/>
              <a:gd name="connsiteX1171" fmla="*/ 9707034 w 11991973"/>
              <a:gd name="connsiteY1171" fmla="*/ 1546979 h 3476625"/>
              <a:gd name="connsiteX1172" fmla="*/ 9697631 w 11991973"/>
              <a:gd name="connsiteY1172" fmla="*/ 1552796 h 3476625"/>
              <a:gd name="connsiteX1173" fmla="*/ 9707034 w 11991973"/>
              <a:gd name="connsiteY1173" fmla="*/ 1546979 h 3476625"/>
              <a:gd name="connsiteX1174" fmla="*/ 9891332 w 11991973"/>
              <a:gd name="connsiteY1174" fmla="*/ 1543706 h 3476625"/>
              <a:gd name="connsiteX1175" fmla="*/ 9840555 w 11991973"/>
              <a:gd name="connsiteY1175" fmla="*/ 1573160 h 3476625"/>
              <a:gd name="connsiteX1176" fmla="*/ 9891332 w 11991973"/>
              <a:gd name="connsiteY1176" fmla="*/ 1543706 h 3476625"/>
              <a:gd name="connsiteX1177" fmla="*/ 2079788 w 11991973"/>
              <a:gd name="connsiteY1177" fmla="*/ 847375 h 3476625"/>
              <a:gd name="connsiteX1178" fmla="*/ 2056778 w 11991973"/>
              <a:gd name="connsiteY1178" fmla="*/ 860464 h 3476625"/>
              <a:gd name="connsiteX1179" fmla="*/ 2084989 w 11991973"/>
              <a:gd name="connsiteY1179" fmla="*/ 851737 h 3476625"/>
              <a:gd name="connsiteX1180" fmla="*/ 2079788 w 11991973"/>
              <a:gd name="connsiteY1180" fmla="*/ 847375 h 3476625"/>
              <a:gd name="connsiteX1181" fmla="*/ 10310705 w 11991973"/>
              <a:gd name="connsiteY1181" fmla="*/ 1578977 h 3476625"/>
              <a:gd name="connsiteX1182" fmla="*/ 10311747 w 11991973"/>
              <a:gd name="connsiteY1182" fmla="*/ 1582447 h 3476625"/>
              <a:gd name="connsiteX1183" fmla="*/ 10309499 w 11991973"/>
              <a:gd name="connsiteY1183" fmla="*/ 1582386 h 3476625"/>
              <a:gd name="connsiteX1184" fmla="*/ 10308314 w 11991973"/>
              <a:gd name="connsiteY1184" fmla="*/ 1581373 h 3476625"/>
              <a:gd name="connsiteX1185" fmla="*/ 10352460 w 11991973"/>
              <a:gd name="connsiteY1185" fmla="*/ 1580841 h 3476625"/>
              <a:gd name="connsiteX1186" fmla="*/ 10369004 w 11991973"/>
              <a:gd name="connsiteY1186" fmla="*/ 1587704 h 3476625"/>
              <a:gd name="connsiteX1187" fmla="*/ 10316641 w 11991973"/>
              <a:gd name="connsiteY1187" fmla="*/ 1598748 h 3476625"/>
              <a:gd name="connsiteX1188" fmla="*/ 10311747 w 11991973"/>
              <a:gd name="connsiteY1188" fmla="*/ 1582447 h 3476625"/>
              <a:gd name="connsiteX1189" fmla="*/ 10331155 w 11991973"/>
              <a:gd name="connsiteY1189" fmla="*/ 1582977 h 3476625"/>
              <a:gd name="connsiteX1190" fmla="*/ 10352460 w 11991973"/>
              <a:gd name="connsiteY1190" fmla="*/ 1580841 h 3476625"/>
              <a:gd name="connsiteX1191" fmla="*/ 9739004 w 11991973"/>
              <a:gd name="connsiteY1191" fmla="*/ 1517889 h 3476625"/>
              <a:gd name="connsiteX1192" fmla="*/ 9712676 w 11991973"/>
              <a:gd name="connsiteY1192" fmla="*/ 1535343 h 3476625"/>
              <a:gd name="connsiteX1193" fmla="*/ 9739004 w 11991973"/>
              <a:gd name="connsiteY1193" fmla="*/ 1517889 h 3476625"/>
              <a:gd name="connsiteX1194" fmla="*/ 10364950 w 11991973"/>
              <a:gd name="connsiteY1194" fmla="*/ 1566712 h 3476625"/>
              <a:gd name="connsiteX1195" fmla="*/ 10365007 w 11991973"/>
              <a:gd name="connsiteY1195" fmla="*/ 1566979 h 3476625"/>
              <a:gd name="connsiteX1196" fmla="*/ 10353163 w 11991973"/>
              <a:gd name="connsiteY1196" fmla="*/ 1572478 h 3476625"/>
              <a:gd name="connsiteX1197" fmla="*/ 10347212 w 11991973"/>
              <a:gd name="connsiteY1197" fmla="*/ 1567290 h 3476625"/>
              <a:gd name="connsiteX1198" fmla="*/ 10350902 w 11991973"/>
              <a:gd name="connsiteY1198" fmla="*/ 1567341 h 3476625"/>
              <a:gd name="connsiteX1199" fmla="*/ 10344059 w 11991973"/>
              <a:gd name="connsiteY1199" fmla="*/ 1561263 h 3476625"/>
              <a:gd name="connsiteX1200" fmla="*/ 10341053 w 11991973"/>
              <a:gd name="connsiteY1200" fmla="*/ 1561917 h 3476625"/>
              <a:gd name="connsiteX1201" fmla="*/ 10340744 w 11991973"/>
              <a:gd name="connsiteY1201" fmla="*/ 1561650 h 3476625"/>
              <a:gd name="connsiteX1202" fmla="*/ 10342587 w 11991973"/>
              <a:gd name="connsiteY1202" fmla="*/ 1561433 h 3476625"/>
              <a:gd name="connsiteX1203" fmla="*/ 10344059 w 11991973"/>
              <a:gd name="connsiteY1203" fmla="*/ 1561263 h 3476625"/>
              <a:gd name="connsiteX1204" fmla="*/ 10339830 w 11991973"/>
              <a:gd name="connsiteY1204" fmla="*/ 1560851 h 3476625"/>
              <a:gd name="connsiteX1205" fmla="*/ 10340744 w 11991973"/>
              <a:gd name="connsiteY1205" fmla="*/ 1561650 h 3476625"/>
              <a:gd name="connsiteX1206" fmla="*/ 10335884 w 11991973"/>
              <a:gd name="connsiteY1206" fmla="*/ 1562221 h 3476625"/>
              <a:gd name="connsiteX1207" fmla="*/ 1830789 w 11991973"/>
              <a:gd name="connsiteY1207" fmla="*/ 800135 h 3476625"/>
              <a:gd name="connsiteX1208" fmla="*/ 1829197 w 11991973"/>
              <a:gd name="connsiteY1208" fmla="*/ 800695 h 3476625"/>
              <a:gd name="connsiteX1209" fmla="*/ 1819823 w 11991973"/>
              <a:gd name="connsiteY1209" fmla="*/ 805194 h 3476625"/>
              <a:gd name="connsiteX1210" fmla="*/ 1825847 w 11991973"/>
              <a:gd name="connsiteY1210" fmla="*/ 800604 h 3476625"/>
              <a:gd name="connsiteX1211" fmla="*/ 10366182 w 11991973"/>
              <a:gd name="connsiteY1211" fmla="*/ 1551706 h 3476625"/>
              <a:gd name="connsiteX1212" fmla="*/ 10402854 w 11991973"/>
              <a:gd name="connsiteY1212" fmla="*/ 1558615 h 3476625"/>
              <a:gd name="connsiteX1213" fmla="*/ 10387369 w 11991973"/>
              <a:gd name="connsiteY1213" fmla="*/ 1565705 h 3476625"/>
              <a:gd name="connsiteX1214" fmla="*/ 10364950 w 11991973"/>
              <a:gd name="connsiteY1214" fmla="*/ 1566712 h 3476625"/>
              <a:gd name="connsiteX1215" fmla="*/ 10362076 w 11991973"/>
              <a:gd name="connsiteY1215" fmla="*/ 1553132 h 3476625"/>
              <a:gd name="connsiteX1216" fmla="*/ 10120765 w 11991973"/>
              <a:gd name="connsiteY1216" fmla="*/ 1529525 h 3476625"/>
              <a:gd name="connsiteX1217" fmla="*/ 10110186 w 11991973"/>
              <a:gd name="connsiteY1217" fmla="*/ 1529162 h 3476625"/>
              <a:gd name="connsiteX1218" fmla="*/ 10103836 w 11991973"/>
              <a:gd name="connsiteY1218" fmla="*/ 1535343 h 3476625"/>
              <a:gd name="connsiteX1219" fmla="*/ 10120765 w 11991973"/>
              <a:gd name="connsiteY1219" fmla="*/ 1529525 h 3476625"/>
              <a:gd name="connsiteX1220" fmla="*/ 1911239 w 11991973"/>
              <a:gd name="connsiteY1220" fmla="*/ 787423 h 3476625"/>
              <a:gd name="connsiteX1221" fmla="*/ 1916126 w 11991973"/>
              <a:gd name="connsiteY1221" fmla="*/ 790680 h 3476625"/>
              <a:gd name="connsiteX1222" fmla="*/ 1908346 w 11991973"/>
              <a:gd name="connsiteY1222" fmla="*/ 795422 h 3476625"/>
              <a:gd name="connsiteX1223" fmla="*/ 1907143 w 11991973"/>
              <a:gd name="connsiteY1223" fmla="*/ 796441 h 3476625"/>
              <a:gd name="connsiteX1224" fmla="*/ 1898807 w 11991973"/>
              <a:gd name="connsiteY1224" fmla="*/ 793559 h 3476625"/>
              <a:gd name="connsiteX1225" fmla="*/ 1911239 w 11991973"/>
              <a:gd name="connsiteY1225" fmla="*/ 787423 h 3476625"/>
              <a:gd name="connsiteX1226" fmla="*/ 10353959 w 11991973"/>
              <a:gd name="connsiteY1226" fmla="*/ 1529525 h 3476625"/>
              <a:gd name="connsiteX1227" fmla="*/ 10359571 w 11991973"/>
              <a:gd name="connsiteY1227" fmla="*/ 1541297 h 3476625"/>
              <a:gd name="connsiteX1228" fmla="*/ 10362076 w 11991973"/>
              <a:gd name="connsiteY1228" fmla="*/ 1553132 h 3476625"/>
              <a:gd name="connsiteX1229" fmla="*/ 10339830 w 11991973"/>
              <a:gd name="connsiteY1229" fmla="*/ 1560851 h 3476625"/>
              <a:gd name="connsiteX1230" fmla="*/ 10335420 w 11991973"/>
              <a:gd name="connsiteY1230" fmla="*/ 1557007 h 3476625"/>
              <a:gd name="connsiteX1231" fmla="*/ 10324689 w 11991973"/>
              <a:gd name="connsiteY1231" fmla="*/ 1544459 h 3476625"/>
              <a:gd name="connsiteX1232" fmla="*/ 2004122 w 11991973"/>
              <a:gd name="connsiteY1232" fmla="*/ 779014 h 3476625"/>
              <a:gd name="connsiteX1233" fmla="*/ 2011200 w 11991973"/>
              <a:gd name="connsiteY1233" fmla="*/ 782454 h 3476625"/>
              <a:gd name="connsiteX1234" fmla="*/ 2012860 w 11991973"/>
              <a:gd name="connsiteY1234" fmla="*/ 781806 h 3476625"/>
              <a:gd name="connsiteX1235" fmla="*/ 1975120 w 11991973"/>
              <a:gd name="connsiteY1235" fmla="*/ 773741 h 3476625"/>
              <a:gd name="connsiteX1236" fmla="*/ 1992838 w 11991973"/>
              <a:gd name="connsiteY1236" fmla="*/ 781922 h 3476625"/>
              <a:gd name="connsiteX1237" fmla="*/ 1975120 w 11991973"/>
              <a:gd name="connsiteY1237" fmla="*/ 773741 h 3476625"/>
              <a:gd name="connsiteX1238" fmla="*/ 1961258 w 11991973"/>
              <a:gd name="connsiteY1238" fmla="*/ 770534 h 3476625"/>
              <a:gd name="connsiteX1239" fmla="*/ 1943286 w 11991973"/>
              <a:gd name="connsiteY1239" fmla="*/ 775954 h 3476625"/>
              <a:gd name="connsiteX1240" fmla="*/ 1944854 w 11991973"/>
              <a:gd name="connsiteY1240" fmla="*/ 771105 h 3476625"/>
              <a:gd name="connsiteX1241" fmla="*/ 2077465 w 11991973"/>
              <a:gd name="connsiteY1241" fmla="*/ 741198 h 3476625"/>
              <a:gd name="connsiteX1242" fmla="*/ 2086986 w 11991973"/>
              <a:gd name="connsiteY1242" fmla="*/ 752652 h 3476625"/>
              <a:gd name="connsiteX1243" fmla="*/ 2087655 w 11991973"/>
              <a:gd name="connsiteY1243" fmla="*/ 752632 h 3476625"/>
              <a:gd name="connsiteX1244" fmla="*/ 2105475 w 11991973"/>
              <a:gd name="connsiteY1244" fmla="*/ 745680 h 3476625"/>
              <a:gd name="connsiteX1245" fmla="*/ 10231955 w 11991973"/>
              <a:gd name="connsiteY1245" fmla="*/ 1454483 h 3476625"/>
              <a:gd name="connsiteX1246" fmla="*/ 10229839 w 11991973"/>
              <a:gd name="connsiteY1246" fmla="*/ 1465528 h 3476625"/>
              <a:gd name="connsiteX1247" fmla="*/ 10231955 w 11991973"/>
              <a:gd name="connsiteY1247" fmla="*/ 1454483 h 3476625"/>
              <a:gd name="connsiteX1248" fmla="*/ 10222317 w 11991973"/>
              <a:gd name="connsiteY1248" fmla="*/ 1427712 h 3476625"/>
              <a:gd name="connsiteX1249" fmla="*/ 10222870 w 11991973"/>
              <a:gd name="connsiteY1249" fmla="*/ 1428200 h 3476625"/>
              <a:gd name="connsiteX1250" fmla="*/ 10222719 w 11991973"/>
              <a:gd name="connsiteY1250" fmla="*/ 1428244 h 3476625"/>
              <a:gd name="connsiteX1251" fmla="*/ 10237191 w 11991973"/>
              <a:gd name="connsiteY1251" fmla="*/ 1424063 h 3476625"/>
              <a:gd name="connsiteX1252" fmla="*/ 10232189 w 11991973"/>
              <a:gd name="connsiteY1252" fmla="*/ 1436439 h 3476625"/>
              <a:gd name="connsiteX1253" fmla="*/ 10222870 w 11991973"/>
              <a:gd name="connsiteY1253" fmla="*/ 1428200 h 3476625"/>
              <a:gd name="connsiteX1254" fmla="*/ 10237032 w 11991973"/>
              <a:gd name="connsiteY1254" fmla="*/ 1424098 h 3476625"/>
              <a:gd name="connsiteX1255" fmla="*/ 10141065 w 11991973"/>
              <a:gd name="connsiteY1255" fmla="*/ 1415258 h 3476625"/>
              <a:gd name="connsiteX1256" fmla="*/ 10145786 w 11991973"/>
              <a:gd name="connsiteY1256" fmla="*/ 1416556 h 3476625"/>
              <a:gd name="connsiteX1257" fmla="*/ 10146079 w 11991973"/>
              <a:gd name="connsiteY1257" fmla="*/ 1417951 h 3476625"/>
              <a:gd name="connsiteX1258" fmla="*/ 10143432 w 11991973"/>
              <a:gd name="connsiteY1258" fmla="*/ 1423104 h 3476625"/>
              <a:gd name="connsiteX1259" fmla="*/ 10135765 w 11991973"/>
              <a:gd name="connsiteY1259" fmla="*/ 1425927 h 3476625"/>
              <a:gd name="connsiteX1260" fmla="*/ 10132988 w 11991973"/>
              <a:gd name="connsiteY1260" fmla="*/ 1418258 h 3476625"/>
              <a:gd name="connsiteX1261" fmla="*/ 10139793 w 11991973"/>
              <a:gd name="connsiteY1261" fmla="*/ 1415447 h 3476625"/>
              <a:gd name="connsiteX1262" fmla="*/ 10239242 w 11991973"/>
              <a:gd name="connsiteY1262" fmla="*/ 1418985 h 3476625"/>
              <a:gd name="connsiteX1263" fmla="*/ 10242857 w 11991973"/>
              <a:gd name="connsiteY1263" fmla="*/ 1422798 h 3476625"/>
              <a:gd name="connsiteX1264" fmla="*/ 10237191 w 11991973"/>
              <a:gd name="connsiteY1264" fmla="*/ 1424063 h 3476625"/>
              <a:gd name="connsiteX1265" fmla="*/ 10259929 w 11991973"/>
              <a:gd name="connsiteY1265" fmla="*/ 1418985 h 3476625"/>
              <a:gd name="connsiteX1266" fmla="*/ 10249586 w 11991973"/>
              <a:gd name="connsiteY1266" fmla="*/ 1429894 h 3476625"/>
              <a:gd name="connsiteX1267" fmla="*/ 10242857 w 11991973"/>
              <a:gd name="connsiteY1267" fmla="*/ 1422798 h 3476625"/>
              <a:gd name="connsiteX1268" fmla="*/ 10188936 w 11991973"/>
              <a:gd name="connsiteY1268" fmla="*/ 1403759 h 3476625"/>
              <a:gd name="connsiteX1269" fmla="*/ 10201630 w 11991973"/>
              <a:gd name="connsiteY1269" fmla="*/ 1413167 h 3476625"/>
              <a:gd name="connsiteX1270" fmla="*/ 10188936 w 11991973"/>
              <a:gd name="connsiteY1270" fmla="*/ 1403759 h 3476625"/>
              <a:gd name="connsiteX1271" fmla="*/ 10205391 w 11991973"/>
              <a:gd name="connsiteY1271" fmla="*/ 1392804 h 3476625"/>
              <a:gd name="connsiteX1272" fmla="*/ 10209152 w 11991973"/>
              <a:gd name="connsiteY1272" fmla="*/ 1416076 h 3476625"/>
              <a:gd name="connsiteX1273" fmla="*/ 10205391 w 11991973"/>
              <a:gd name="connsiteY1273" fmla="*/ 1392804 h 3476625"/>
              <a:gd name="connsiteX1274" fmla="*/ 10577749 w 11991973"/>
              <a:gd name="connsiteY1274" fmla="*/ 1389895 h 3476625"/>
              <a:gd name="connsiteX1275" fmla="*/ 10500644 w 11991973"/>
              <a:gd name="connsiteY1275" fmla="*/ 1407349 h 3476625"/>
              <a:gd name="connsiteX1276" fmla="*/ 10362186 w 11991973"/>
              <a:gd name="connsiteY1276" fmla="*/ 1442620 h 3476625"/>
              <a:gd name="connsiteX1277" fmla="*/ 10331135 w 11991973"/>
              <a:gd name="connsiteY1277" fmla="*/ 1445968 h 3476625"/>
              <a:gd name="connsiteX1278" fmla="*/ 10357745 w 11991973"/>
              <a:gd name="connsiteY1278" fmla="*/ 1434910 h 3476625"/>
              <a:gd name="connsiteX1279" fmla="*/ 10479508 w 11991973"/>
              <a:gd name="connsiteY1279" fmla="*/ 1402943 h 3476625"/>
              <a:gd name="connsiteX1280" fmla="*/ 10497324 w 11991973"/>
              <a:gd name="connsiteY1280" fmla="*/ 1401167 h 3476625"/>
              <a:gd name="connsiteX1281" fmla="*/ 10577749 w 11991973"/>
              <a:gd name="connsiteY1281" fmla="*/ 1389895 h 3476625"/>
              <a:gd name="connsiteX1282" fmla="*/ 10651092 w 11991973"/>
              <a:gd name="connsiteY1282" fmla="*/ 1381169 h 3476625"/>
              <a:gd name="connsiteX1283" fmla="*/ 10575869 w 11991973"/>
              <a:gd name="connsiteY1283" fmla="*/ 1398621 h 3476625"/>
              <a:gd name="connsiteX1284" fmla="*/ 10651092 w 11991973"/>
              <a:gd name="connsiteY1284" fmla="*/ 1381169 h 3476625"/>
              <a:gd name="connsiteX1285" fmla="*/ 10745592 w 11991973"/>
              <a:gd name="connsiteY1285" fmla="*/ 1379714 h 3476625"/>
              <a:gd name="connsiteX1286" fmla="*/ 10754525 w 11991973"/>
              <a:gd name="connsiteY1286" fmla="*/ 1381169 h 3476625"/>
              <a:gd name="connsiteX1287" fmla="*/ 10739481 w 11991973"/>
              <a:gd name="connsiteY1287" fmla="*/ 1386986 h 3476625"/>
              <a:gd name="connsiteX1288" fmla="*/ 10745592 w 11991973"/>
              <a:gd name="connsiteY1288" fmla="*/ 1379714 h 3476625"/>
              <a:gd name="connsiteX1289" fmla="*/ 10743828 w 11991973"/>
              <a:gd name="connsiteY1289" fmla="*/ 1357771 h 3476625"/>
              <a:gd name="connsiteX1290" fmla="*/ 10743714 w 11991973"/>
              <a:gd name="connsiteY1290" fmla="*/ 1357820 h 3476625"/>
              <a:gd name="connsiteX1291" fmla="*/ 10730078 w 11991973"/>
              <a:gd name="connsiteY1291" fmla="*/ 1372441 h 3476625"/>
              <a:gd name="connsiteX1292" fmla="*/ 10720674 w 11991973"/>
              <a:gd name="connsiteY1292" fmla="*/ 1371032 h 3476625"/>
              <a:gd name="connsiteX1293" fmla="*/ 10712794 w 11991973"/>
              <a:gd name="connsiteY1293" fmla="*/ 1361085 h 3476625"/>
              <a:gd name="connsiteX1294" fmla="*/ 10726129 w 11991973"/>
              <a:gd name="connsiteY1294" fmla="*/ 1359085 h 3476625"/>
              <a:gd name="connsiteX1295" fmla="*/ 10729456 w 11991973"/>
              <a:gd name="connsiteY1295" fmla="*/ 1358838 h 3476625"/>
              <a:gd name="connsiteX1296" fmla="*/ 10737599 w 11991973"/>
              <a:gd name="connsiteY1296" fmla="*/ 1360805 h 3476625"/>
              <a:gd name="connsiteX1297" fmla="*/ 10734503 w 11991973"/>
              <a:gd name="connsiteY1297" fmla="*/ 1358463 h 3476625"/>
              <a:gd name="connsiteX1298" fmla="*/ 10713377 w 11991973"/>
              <a:gd name="connsiteY1298" fmla="*/ 1342698 h 3476625"/>
              <a:gd name="connsiteX1299" fmla="*/ 10714136 w 11991973"/>
              <a:gd name="connsiteY1299" fmla="*/ 1343051 h 3476625"/>
              <a:gd name="connsiteX1300" fmla="*/ 10734503 w 11991973"/>
              <a:gd name="connsiteY1300" fmla="*/ 1358463 h 3476625"/>
              <a:gd name="connsiteX1301" fmla="*/ 10729456 w 11991973"/>
              <a:gd name="connsiteY1301" fmla="*/ 1358838 h 3476625"/>
              <a:gd name="connsiteX1302" fmla="*/ 10706647 w 11991973"/>
              <a:gd name="connsiteY1302" fmla="*/ 1353324 h 3476625"/>
              <a:gd name="connsiteX1303" fmla="*/ 10704219 w 11991973"/>
              <a:gd name="connsiteY1303" fmla="*/ 1350260 h 3476625"/>
              <a:gd name="connsiteX1304" fmla="*/ 10701370 w 11991973"/>
              <a:gd name="connsiteY1304" fmla="*/ 1343888 h 3476625"/>
              <a:gd name="connsiteX1305" fmla="*/ 2881537 w 11991973"/>
              <a:gd name="connsiteY1305" fmla="*/ 641928 h 3476625"/>
              <a:gd name="connsiteX1306" fmla="*/ 2897403 w 11991973"/>
              <a:gd name="connsiteY1306" fmla="*/ 645202 h 3476625"/>
              <a:gd name="connsiteX1307" fmla="*/ 2881537 w 11991973"/>
              <a:gd name="connsiteY1307" fmla="*/ 641928 h 3476625"/>
              <a:gd name="connsiteX1308" fmla="*/ 2801330 w 11991973"/>
              <a:gd name="connsiteY1308" fmla="*/ 631458 h 3476625"/>
              <a:gd name="connsiteX1309" fmla="*/ 2803376 w 11991973"/>
              <a:gd name="connsiteY1309" fmla="*/ 633566 h 3476625"/>
              <a:gd name="connsiteX1310" fmla="*/ 2801366 w 11991973"/>
              <a:gd name="connsiteY1310" fmla="*/ 634561 h 3476625"/>
              <a:gd name="connsiteX1311" fmla="*/ 2801127 w 11991973"/>
              <a:gd name="connsiteY1311" fmla="*/ 631572 h 3476625"/>
              <a:gd name="connsiteX1312" fmla="*/ 11039633 w 11991973"/>
              <a:gd name="connsiteY1312" fmla="*/ 1341595 h 3476625"/>
              <a:gd name="connsiteX1313" fmla="*/ 10913670 w 11991973"/>
              <a:gd name="connsiteY1313" fmla="*/ 1345171 h 3476625"/>
              <a:gd name="connsiteX1314" fmla="*/ 10743828 w 11991973"/>
              <a:gd name="connsiteY1314" fmla="*/ 1357771 h 3476625"/>
              <a:gd name="connsiteX1315" fmla="*/ 10772700 w 11991973"/>
              <a:gd name="connsiteY1315" fmla="*/ 1345465 h 3476625"/>
              <a:gd name="connsiteX1316" fmla="*/ 10816609 w 11991973"/>
              <a:gd name="connsiteY1316" fmla="*/ 1336928 h 3476625"/>
              <a:gd name="connsiteX1317" fmla="*/ 10862571 w 11991973"/>
              <a:gd name="connsiteY1317" fmla="*/ 1336489 h 3476625"/>
              <a:gd name="connsiteX1318" fmla="*/ 2951679 w 11991973"/>
              <a:gd name="connsiteY1318" fmla="*/ 603931 h 3476625"/>
              <a:gd name="connsiteX1319" fmla="*/ 2945439 w 11991973"/>
              <a:gd name="connsiteY1319" fmla="*/ 609465 h 3476625"/>
              <a:gd name="connsiteX1320" fmla="*/ 2934076 w 11991973"/>
              <a:gd name="connsiteY1320" fmla="*/ 610294 h 3476625"/>
              <a:gd name="connsiteX1321" fmla="*/ 2938778 w 11991973"/>
              <a:gd name="connsiteY1321" fmla="*/ 624839 h 3476625"/>
              <a:gd name="connsiteX1322" fmla="*/ 2945195 w 11991973"/>
              <a:gd name="connsiteY1322" fmla="*/ 609681 h 3476625"/>
              <a:gd name="connsiteX1323" fmla="*/ 2945439 w 11991973"/>
              <a:gd name="connsiteY1323" fmla="*/ 609465 h 3476625"/>
              <a:gd name="connsiteX1324" fmla="*/ 2947769 w 11991973"/>
              <a:gd name="connsiteY1324" fmla="*/ 609294 h 3476625"/>
              <a:gd name="connsiteX1325" fmla="*/ 2970247 w 11991973"/>
              <a:gd name="connsiteY1325" fmla="*/ 616765 h 3476625"/>
              <a:gd name="connsiteX1326" fmla="*/ 2976068 w 11991973"/>
              <a:gd name="connsiteY1326" fmla="*/ 623202 h 3476625"/>
              <a:gd name="connsiteX1327" fmla="*/ 2985791 w 11991973"/>
              <a:gd name="connsiteY1327" fmla="*/ 621930 h 3476625"/>
              <a:gd name="connsiteX1328" fmla="*/ 2970247 w 11991973"/>
              <a:gd name="connsiteY1328" fmla="*/ 616765 h 3476625"/>
              <a:gd name="connsiteX1329" fmla="*/ 2964403 w 11991973"/>
              <a:gd name="connsiteY1329" fmla="*/ 610294 h 3476625"/>
              <a:gd name="connsiteX1330" fmla="*/ 2951679 w 11991973"/>
              <a:gd name="connsiteY1330" fmla="*/ 603931 h 3476625"/>
              <a:gd name="connsiteX1331" fmla="*/ 11198517 w 11991973"/>
              <a:gd name="connsiteY1331" fmla="*/ 1337087 h 3476625"/>
              <a:gd name="connsiteX1332" fmla="*/ 11161839 w 11991973"/>
              <a:gd name="connsiteY1332" fmla="*/ 1340835 h 3476625"/>
              <a:gd name="connsiteX1333" fmla="*/ 11062707 w 11991973"/>
              <a:gd name="connsiteY1333" fmla="*/ 1342261 h 3476625"/>
              <a:gd name="connsiteX1334" fmla="*/ 11039633 w 11991973"/>
              <a:gd name="connsiteY1334" fmla="*/ 1341595 h 3476625"/>
              <a:gd name="connsiteX1335" fmla="*/ 2951944 w 11991973"/>
              <a:gd name="connsiteY1335" fmla="*/ 598659 h 3476625"/>
              <a:gd name="connsiteX1336" fmla="*/ 2916211 w 11991973"/>
              <a:gd name="connsiteY1336" fmla="*/ 610294 h 3476625"/>
              <a:gd name="connsiteX1337" fmla="*/ 2951944 w 11991973"/>
              <a:gd name="connsiteY1337" fmla="*/ 598659 h 3476625"/>
              <a:gd name="connsiteX1338" fmla="*/ 3040330 w 11991973"/>
              <a:gd name="connsiteY1338" fmla="*/ 604476 h 3476625"/>
              <a:gd name="connsiteX1339" fmla="*/ 3057254 w 11991973"/>
              <a:gd name="connsiteY1339" fmla="*/ 610294 h 3476625"/>
              <a:gd name="connsiteX1340" fmla="*/ 3040330 w 11991973"/>
              <a:gd name="connsiteY1340" fmla="*/ 604476 h 3476625"/>
              <a:gd name="connsiteX1341" fmla="*/ 2993316 w 11991973"/>
              <a:gd name="connsiteY1341" fmla="*/ 584114 h 3476625"/>
              <a:gd name="connsiteX1342" fmla="*/ 2993316 w 11991973"/>
              <a:gd name="connsiteY1342" fmla="*/ 584114 h 3476625"/>
              <a:gd name="connsiteX1343" fmla="*/ 3110618 w 11991973"/>
              <a:gd name="connsiteY1343" fmla="*/ 585205 h 3476625"/>
              <a:gd name="connsiteX1344" fmla="*/ 3112884 w 11991973"/>
              <a:gd name="connsiteY1344" fmla="*/ 589680 h 3476625"/>
              <a:gd name="connsiteX1345" fmla="*/ 3107341 w 11991973"/>
              <a:gd name="connsiteY1345" fmla="*/ 593704 h 3476625"/>
              <a:gd name="connsiteX1346" fmla="*/ 3098104 w 11991973"/>
              <a:gd name="connsiteY1346" fmla="*/ 595488 h 3476625"/>
              <a:gd name="connsiteX1347" fmla="*/ 3097196 w 11991973"/>
              <a:gd name="connsiteY1347" fmla="*/ 595407 h 3476625"/>
              <a:gd name="connsiteX1348" fmla="*/ 3190218 w 11991973"/>
              <a:gd name="connsiteY1348" fmla="*/ 580886 h 3476625"/>
              <a:gd name="connsiteX1349" fmla="*/ 3201037 w 11991973"/>
              <a:gd name="connsiteY1349" fmla="*/ 585140 h 3476625"/>
              <a:gd name="connsiteX1350" fmla="*/ 3188895 w 11991973"/>
              <a:gd name="connsiteY1350" fmla="*/ 587022 h 3476625"/>
              <a:gd name="connsiteX1351" fmla="*/ 3189721 w 11991973"/>
              <a:gd name="connsiteY1351" fmla="*/ 581855 h 3476625"/>
              <a:gd name="connsiteX1352" fmla="*/ 3019642 w 11991973"/>
              <a:gd name="connsiteY1352" fmla="*/ 555024 h 3476625"/>
              <a:gd name="connsiteX1353" fmla="*/ 3019642 w 11991973"/>
              <a:gd name="connsiteY1353" fmla="*/ 555024 h 3476625"/>
              <a:gd name="connsiteX1354" fmla="*/ 3305448 w 11991973"/>
              <a:gd name="connsiteY1354" fmla="*/ 571637 h 3476625"/>
              <a:gd name="connsiteX1355" fmla="*/ 3303496 w 11991973"/>
              <a:gd name="connsiteY1355" fmla="*/ 575205 h 3476625"/>
              <a:gd name="connsiteX1356" fmla="*/ 3304932 w 11991973"/>
              <a:gd name="connsiteY1356" fmla="*/ 577426 h 3476625"/>
              <a:gd name="connsiteX1357" fmla="*/ 11660972 w 11991973"/>
              <a:gd name="connsiteY1357" fmla="*/ 1305535 h 3476625"/>
              <a:gd name="connsiteX1358" fmla="*/ 11290054 w 11991973"/>
              <a:gd name="connsiteY1358" fmla="*/ 1334488 h 3476625"/>
              <a:gd name="connsiteX1359" fmla="*/ 11198517 w 11991973"/>
              <a:gd name="connsiteY1359" fmla="*/ 1337087 h 3476625"/>
              <a:gd name="connsiteX1360" fmla="*/ 11256849 w 11991973"/>
              <a:gd name="connsiteY1360" fmla="*/ 1331125 h 3476625"/>
              <a:gd name="connsiteX1361" fmla="*/ 11345116 w 11991973"/>
              <a:gd name="connsiteY1361" fmla="*/ 1309075 h 3476625"/>
              <a:gd name="connsiteX1362" fmla="*/ 11352159 w 11991973"/>
              <a:gd name="connsiteY1362" fmla="*/ 1305643 h 3476625"/>
              <a:gd name="connsiteX1363" fmla="*/ 11463157 w 11991973"/>
              <a:gd name="connsiteY1363" fmla="*/ 1305353 h 3476625"/>
              <a:gd name="connsiteX1364" fmla="*/ 11660972 w 11991973"/>
              <a:gd name="connsiteY1364" fmla="*/ 1305535 h 3476625"/>
              <a:gd name="connsiteX1365" fmla="*/ 3267440 w 11991973"/>
              <a:gd name="connsiteY1365" fmla="*/ 555070 h 3476625"/>
              <a:gd name="connsiteX1366" fmla="*/ 3290447 w 11991973"/>
              <a:gd name="connsiteY1366" fmla="*/ 557933 h 3476625"/>
              <a:gd name="connsiteX1367" fmla="*/ 3267440 w 11991973"/>
              <a:gd name="connsiteY1367" fmla="*/ 555070 h 3476625"/>
              <a:gd name="connsiteX1368" fmla="*/ 3307981 w 11991973"/>
              <a:gd name="connsiteY1368" fmla="*/ 543212 h 3476625"/>
              <a:gd name="connsiteX1369" fmla="*/ 3300498 w 11991973"/>
              <a:gd name="connsiteY1369" fmla="*/ 544922 h 3476625"/>
              <a:gd name="connsiteX1370" fmla="*/ 3303673 w 11991973"/>
              <a:gd name="connsiteY1370" fmla="*/ 545881 h 3476625"/>
              <a:gd name="connsiteX1371" fmla="*/ 3307787 w 11991973"/>
              <a:gd name="connsiteY1371" fmla="*/ 545383 h 3476625"/>
              <a:gd name="connsiteX1372" fmla="*/ 3460497 w 11991973"/>
              <a:gd name="connsiteY1372" fmla="*/ 525571 h 3476625"/>
              <a:gd name="connsiteX1373" fmla="*/ 3460269 w 11991973"/>
              <a:gd name="connsiteY1373" fmla="*/ 531400 h 3476625"/>
              <a:gd name="connsiteX1374" fmla="*/ 3473663 w 11991973"/>
              <a:gd name="connsiteY1374" fmla="*/ 532593 h 3476625"/>
              <a:gd name="connsiteX1375" fmla="*/ 3476626 w 11991973"/>
              <a:gd name="connsiteY1375" fmla="*/ 528843 h 3476625"/>
              <a:gd name="connsiteX1376" fmla="*/ 3460497 w 11991973"/>
              <a:gd name="connsiteY1376" fmla="*/ 525571 h 3476625"/>
              <a:gd name="connsiteX1377" fmla="*/ 3621955 w 11991973"/>
              <a:gd name="connsiteY1377" fmla="*/ 537735 h 3476625"/>
              <a:gd name="connsiteX1378" fmla="*/ 3620183 w 11991973"/>
              <a:gd name="connsiteY1378" fmla="*/ 545586 h 3476625"/>
              <a:gd name="connsiteX1379" fmla="*/ 3620190 w 11991973"/>
              <a:gd name="connsiteY1379" fmla="*/ 545651 h 3476625"/>
              <a:gd name="connsiteX1380" fmla="*/ 3625049 w 11991973"/>
              <a:gd name="connsiteY1380" fmla="*/ 546083 h 3476625"/>
              <a:gd name="connsiteX1381" fmla="*/ 3625196 w 11991973"/>
              <a:gd name="connsiteY1381" fmla="*/ 540479 h 3476625"/>
              <a:gd name="connsiteX1382" fmla="*/ 3621955 w 11991973"/>
              <a:gd name="connsiteY1382" fmla="*/ 537735 h 3476625"/>
              <a:gd name="connsiteX1383" fmla="*/ 3566898 w 11991973"/>
              <a:gd name="connsiteY1383" fmla="*/ 517207 h 3476625"/>
              <a:gd name="connsiteX1384" fmla="*/ 3536808 w 11991973"/>
              <a:gd name="connsiteY1384" fmla="*/ 531752 h 3476625"/>
              <a:gd name="connsiteX1385" fmla="*/ 3566898 w 11991973"/>
              <a:gd name="connsiteY1385" fmla="*/ 517207 h 3476625"/>
              <a:gd name="connsiteX1386" fmla="*/ 3763449 w 11991973"/>
              <a:gd name="connsiteY1386" fmla="*/ 488618 h 3476625"/>
              <a:gd name="connsiteX1387" fmla="*/ 3756837 w 11991973"/>
              <a:gd name="connsiteY1387" fmla="*/ 493936 h 3476625"/>
              <a:gd name="connsiteX1388" fmla="*/ 3763449 w 11991973"/>
              <a:gd name="connsiteY1388" fmla="*/ 488618 h 3476625"/>
              <a:gd name="connsiteX1389" fmla="*/ 11721150 w 11991973"/>
              <a:gd name="connsiteY1389" fmla="*/ 1157179 h 3476625"/>
              <a:gd name="connsiteX1390" fmla="*/ 11698584 w 11991973"/>
              <a:gd name="connsiteY1390" fmla="*/ 1160088 h 3476625"/>
              <a:gd name="connsiteX1391" fmla="*/ 11721150 w 11991973"/>
              <a:gd name="connsiteY1391" fmla="*/ 1157179 h 3476625"/>
              <a:gd name="connsiteX1392" fmla="*/ 4079230 w 11991973"/>
              <a:gd name="connsiteY1392" fmla="*/ 458366 h 3476625"/>
              <a:gd name="connsiteX1393" fmla="*/ 4080172 w 11991973"/>
              <a:gd name="connsiteY1393" fmla="*/ 458950 h 3476625"/>
              <a:gd name="connsiteX1394" fmla="*/ 4077429 w 11991973"/>
              <a:gd name="connsiteY1394" fmla="*/ 459091 h 3476625"/>
              <a:gd name="connsiteX1395" fmla="*/ 11847637 w 11991973"/>
              <a:gd name="connsiteY1395" fmla="*/ 1046194 h 3476625"/>
              <a:gd name="connsiteX1396" fmla="*/ 11839774 w 11991973"/>
              <a:gd name="connsiteY1396" fmla="*/ 1046002 h 3476625"/>
              <a:gd name="connsiteX1397" fmla="*/ 11832105 w 11991973"/>
              <a:gd name="connsiteY1397" fmla="*/ 1058273 h 3476625"/>
              <a:gd name="connsiteX1398" fmla="*/ 11847637 w 11991973"/>
              <a:gd name="connsiteY1398" fmla="*/ 1046194 h 3476625"/>
              <a:gd name="connsiteX1399" fmla="*/ 4604983 w 11991973"/>
              <a:gd name="connsiteY1399" fmla="*/ 386304 h 3476625"/>
              <a:gd name="connsiteX1400" fmla="*/ 4621910 w 11991973"/>
              <a:gd name="connsiteY1400" fmla="*/ 400849 h 3476625"/>
              <a:gd name="connsiteX1401" fmla="*/ 4604983 w 11991973"/>
              <a:gd name="connsiteY1401" fmla="*/ 386304 h 3476625"/>
              <a:gd name="connsiteX1402" fmla="*/ 6636025 w 11991973"/>
              <a:gd name="connsiteY1402" fmla="*/ 563750 h 3476625"/>
              <a:gd name="connsiteX1403" fmla="*/ 6636025 w 11991973"/>
              <a:gd name="connsiteY1403" fmla="*/ 563750 h 3476625"/>
              <a:gd name="connsiteX1404" fmla="*/ 6602172 w 11991973"/>
              <a:gd name="connsiteY1404" fmla="*/ 552115 h 3476625"/>
              <a:gd name="connsiteX1405" fmla="*/ 6602172 w 11991973"/>
              <a:gd name="connsiteY1405" fmla="*/ 552115 h 3476625"/>
              <a:gd name="connsiteX1406" fmla="*/ 6660472 w 11991973"/>
              <a:gd name="connsiteY1406" fmla="*/ 552115 h 3476625"/>
              <a:gd name="connsiteX1407" fmla="*/ 6660472 w 11991973"/>
              <a:gd name="connsiteY1407" fmla="*/ 552115 h 3476625"/>
              <a:gd name="connsiteX1408" fmla="*/ 6690561 w 11991973"/>
              <a:gd name="connsiteY1408" fmla="*/ 546297 h 3476625"/>
              <a:gd name="connsiteX1409" fmla="*/ 6690561 w 11991973"/>
              <a:gd name="connsiteY1409" fmla="*/ 546297 h 3476625"/>
              <a:gd name="connsiteX1410" fmla="*/ 4734743 w 11991973"/>
              <a:gd name="connsiteY1410" fmla="*/ 368850 h 3476625"/>
              <a:gd name="connsiteX1411" fmla="*/ 4734743 w 11991973"/>
              <a:gd name="connsiteY1411" fmla="*/ 368850 h 3476625"/>
              <a:gd name="connsiteX1412" fmla="*/ 4791161 w 11991973"/>
              <a:gd name="connsiteY1412" fmla="*/ 365941 h 3476625"/>
              <a:gd name="connsiteX1413" fmla="*/ 4811849 w 11991973"/>
              <a:gd name="connsiteY1413" fmla="*/ 374669 h 3476625"/>
              <a:gd name="connsiteX1414" fmla="*/ 4791161 w 11991973"/>
              <a:gd name="connsiteY1414" fmla="*/ 365941 h 3476625"/>
              <a:gd name="connsiteX1415" fmla="*/ 6737576 w 11991973"/>
              <a:gd name="connsiteY1415" fmla="*/ 523025 h 3476625"/>
              <a:gd name="connsiteX1416" fmla="*/ 6737576 w 11991973"/>
              <a:gd name="connsiteY1416" fmla="*/ 523025 h 3476625"/>
              <a:gd name="connsiteX1417" fmla="*/ 6912470 w 11991973"/>
              <a:gd name="connsiteY1417" fmla="*/ 525934 h 3476625"/>
              <a:gd name="connsiteX1418" fmla="*/ 6905674 w 11991973"/>
              <a:gd name="connsiteY1418" fmla="*/ 536447 h 3476625"/>
              <a:gd name="connsiteX1419" fmla="*/ 6901187 w 11991973"/>
              <a:gd name="connsiteY1419" fmla="*/ 543388 h 3476625"/>
              <a:gd name="connsiteX1420" fmla="*/ 6899777 w 11991973"/>
              <a:gd name="connsiteY1420" fmla="*/ 545570 h 3476625"/>
              <a:gd name="connsiteX1421" fmla="*/ 6905674 w 11991973"/>
              <a:gd name="connsiteY1421" fmla="*/ 536447 h 3476625"/>
              <a:gd name="connsiteX1422" fmla="*/ 6908240 w 11991973"/>
              <a:gd name="connsiteY1422" fmla="*/ 532480 h 3476625"/>
              <a:gd name="connsiteX1423" fmla="*/ 6912470 w 11991973"/>
              <a:gd name="connsiteY1423" fmla="*/ 525934 h 3476625"/>
              <a:gd name="connsiteX1424" fmla="*/ 5045652 w 11991973"/>
              <a:gd name="connsiteY1424" fmla="*/ 336798 h 3476625"/>
              <a:gd name="connsiteX1425" fmla="*/ 5043340 w 11991973"/>
              <a:gd name="connsiteY1425" fmla="*/ 339066 h 3476625"/>
              <a:gd name="connsiteX1426" fmla="*/ 5042722 w 11991973"/>
              <a:gd name="connsiteY1426" fmla="*/ 337216 h 3476625"/>
              <a:gd name="connsiteX1427" fmla="*/ 11932719 w 11991973"/>
              <a:gd name="connsiteY1427" fmla="*/ 947156 h 3476625"/>
              <a:gd name="connsiteX1428" fmla="*/ 11935242 w 11991973"/>
              <a:gd name="connsiteY1428" fmla="*/ 951838 h 3476625"/>
              <a:gd name="connsiteX1429" fmla="*/ 11933655 w 11991973"/>
              <a:gd name="connsiteY1429" fmla="*/ 951324 h 3476625"/>
              <a:gd name="connsiteX1430" fmla="*/ 11931993 w 11991973"/>
              <a:gd name="connsiteY1430" fmla="*/ 947159 h 3476625"/>
              <a:gd name="connsiteX1431" fmla="*/ 5092321 w 11991973"/>
              <a:gd name="connsiteY1431" fmla="*/ 335398 h 3476625"/>
              <a:gd name="connsiteX1432" fmla="*/ 5075131 w 11991973"/>
              <a:gd name="connsiteY1432" fmla="*/ 348488 h 3476625"/>
              <a:gd name="connsiteX1433" fmla="*/ 5093937 w 11991973"/>
              <a:gd name="connsiteY1433" fmla="*/ 342669 h 3476625"/>
              <a:gd name="connsiteX1434" fmla="*/ 5092321 w 11991973"/>
              <a:gd name="connsiteY1434" fmla="*/ 335398 h 3476625"/>
              <a:gd name="connsiteX1435" fmla="*/ 11945589 w 11991973"/>
              <a:gd name="connsiteY1435" fmla="*/ 933371 h 3476625"/>
              <a:gd name="connsiteX1436" fmla="*/ 11952464 w 11991973"/>
              <a:gd name="connsiteY1436" fmla="*/ 944824 h 3476625"/>
              <a:gd name="connsiteX1437" fmla="*/ 11945589 w 11991973"/>
              <a:gd name="connsiteY1437" fmla="*/ 933371 h 3476625"/>
              <a:gd name="connsiteX1438" fmla="*/ 7284830 w 11991973"/>
              <a:gd name="connsiteY1438" fmla="*/ 508480 h 3476625"/>
              <a:gd name="connsiteX1439" fmla="*/ 7284830 w 11991973"/>
              <a:gd name="connsiteY1439" fmla="*/ 508480 h 3476625"/>
              <a:gd name="connsiteX1440" fmla="*/ 7311422 w 11991973"/>
              <a:gd name="connsiteY1440" fmla="*/ 509936 h 3476625"/>
              <a:gd name="connsiteX1441" fmla="*/ 7294232 w 11991973"/>
              <a:gd name="connsiteY1441" fmla="*/ 523025 h 3476625"/>
              <a:gd name="connsiteX1442" fmla="*/ 7313038 w 11991973"/>
              <a:gd name="connsiteY1442" fmla="*/ 517207 h 3476625"/>
              <a:gd name="connsiteX1443" fmla="*/ 7311422 w 11991973"/>
              <a:gd name="connsiteY1443" fmla="*/ 509936 h 3476625"/>
              <a:gd name="connsiteX1444" fmla="*/ 11345031 w 11991973"/>
              <a:gd name="connsiteY1444" fmla="*/ 854647 h 3476625"/>
              <a:gd name="connsiteX1445" fmla="*/ 11333923 w 11991973"/>
              <a:gd name="connsiteY1445" fmla="*/ 854237 h 3476625"/>
              <a:gd name="connsiteX1446" fmla="*/ 11345031 w 11991973"/>
              <a:gd name="connsiteY1446" fmla="*/ 854647 h 3476625"/>
              <a:gd name="connsiteX1447" fmla="*/ 11416494 w 11991973"/>
              <a:gd name="connsiteY1447" fmla="*/ 854647 h 3476625"/>
              <a:gd name="connsiteX1448" fmla="*/ 11397688 w 11991973"/>
              <a:gd name="connsiteY1448" fmla="*/ 857556 h 3476625"/>
              <a:gd name="connsiteX1449" fmla="*/ 11416494 w 11991973"/>
              <a:gd name="connsiteY1449" fmla="*/ 854647 h 3476625"/>
              <a:gd name="connsiteX1450" fmla="*/ 5350404 w 11991973"/>
              <a:gd name="connsiteY1450" fmla="*/ 295036 h 3476625"/>
              <a:gd name="connsiteX1451" fmla="*/ 5362861 w 11991973"/>
              <a:gd name="connsiteY1451" fmla="*/ 299036 h 3476625"/>
              <a:gd name="connsiteX1452" fmla="*/ 5336534 w 11991973"/>
              <a:gd name="connsiteY1452" fmla="*/ 301944 h 3476625"/>
              <a:gd name="connsiteX1453" fmla="*/ 5350404 w 11991973"/>
              <a:gd name="connsiteY1453" fmla="*/ 295036 h 3476625"/>
              <a:gd name="connsiteX1454" fmla="*/ 11815180 w 11991973"/>
              <a:gd name="connsiteY1454" fmla="*/ 863009 h 3476625"/>
              <a:gd name="connsiteX1455" fmla="*/ 11843388 w 11991973"/>
              <a:gd name="connsiteY1455" fmla="*/ 869191 h 3476625"/>
              <a:gd name="connsiteX1456" fmla="*/ 11801884 w 11991973"/>
              <a:gd name="connsiteY1456" fmla="*/ 873508 h 3476625"/>
              <a:gd name="connsiteX1457" fmla="*/ 7569504 w 11991973"/>
              <a:gd name="connsiteY1457" fmla="*/ 469574 h 3476625"/>
              <a:gd name="connsiteX1458" fmla="*/ 7581963 w 11991973"/>
              <a:gd name="connsiteY1458" fmla="*/ 473573 h 3476625"/>
              <a:gd name="connsiteX1459" fmla="*/ 7555634 w 11991973"/>
              <a:gd name="connsiteY1459" fmla="*/ 476482 h 3476625"/>
              <a:gd name="connsiteX1460" fmla="*/ 7569504 w 11991973"/>
              <a:gd name="connsiteY1460" fmla="*/ 469574 h 3476625"/>
              <a:gd name="connsiteX1461" fmla="*/ 6849472 w 11991973"/>
              <a:gd name="connsiteY1461" fmla="*/ 348851 h 3476625"/>
              <a:gd name="connsiteX1462" fmla="*/ 6841008 w 11991973"/>
              <a:gd name="connsiteY1462" fmla="*/ 357214 h 3476625"/>
              <a:gd name="connsiteX1463" fmla="*/ 6857934 w 11991973"/>
              <a:gd name="connsiteY1463" fmla="*/ 351397 h 3476625"/>
              <a:gd name="connsiteX1464" fmla="*/ 6849472 w 11991973"/>
              <a:gd name="connsiteY1464" fmla="*/ 348851 h 3476625"/>
              <a:gd name="connsiteX1465" fmla="*/ 10895161 w 11991973"/>
              <a:gd name="connsiteY1465" fmla="*/ 705801 h 3476625"/>
              <a:gd name="connsiteX1466" fmla="*/ 10888782 w 11991973"/>
              <a:gd name="connsiteY1466" fmla="*/ 705290 h 3476625"/>
              <a:gd name="connsiteX1467" fmla="*/ 10884285 w 11991973"/>
              <a:gd name="connsiteY1467" fmla="*/ 720834 h 3476625"/>
              <a:gd name="connsiteX1468" fmla="*/ 10895161 w 11991973"/>
              <a:gd name="connsiteY1468" fmla="*/ 705801 h 3476625"/>
              <a:gd name="connsiteX1469" fmla="*/ 10942291 w 11991973"/>
              <a:gd name="connsiteY1469" fmla="*/ 704653 h 3476625"/>
              <a:gd name="connsiteX1470" fmla="*/ 10957629 w 11991973"/>
              <a:gd name="connsiteY1470" fmla="*/ 706289 h 3476625"/>
              <a:gd name="connsiteX1471" fmla="*/ 10942291 w 11991973"/>
              <a:gd name="connsiteY1471" fmla="*/ 704653 h 3476625"/>
              <a:gd name="connsiteX1472" fmla="*/ 6833487 w 11991973"/>
              <a:gd name="connsiteY1472" fmla="*/ 322307 h 3476625"/>
              <a:gd name="connsiteX1473" fmla="*/ 6833487 w 11991973"/>
              <a:gd name="connsiteY1473" fmla="*/ 322307 h 3476625"/>
              <a:gd name="connsiteX1474" fmla="*/ 5777065 w 11991973"/>
              <a:gd name="connsiteY1474" fmla="*/ 227766 h 3476625"/>
              <a:gd name="connsiteX1475" fmla="*/ 5759667 w 11991973"/>
              <a:gd name="connsiteY1475" fmla="*/ 237947 h 3476625"/>
              <a:gd name="connsiteX1476" fmla="*/ 5785995 w 11991973"/>
              <a:gd name="connsiteY1476" fmla="*/ 235038 h 3476625"/>
              <a:gd name="connsiteX1477" fmla="*/ 5777065 w 11991973"/>
              <a:gd name="connsiteY1477" fmla="*/ 227766 h 3476625"/>
              <a:gd name="connsiteX1478" fmla="*/ 5806917 w 11991973"/>
              <a:gd name="connsiteY1478" fmla="*/ 220494 h 3476625"/>
              <a:gd name="connsiteX1479" fmla="*/ 5789759 w 11991973"/>
              <a:gd name="connsiteY1479" fmla="*/ 229220 h 3476625"/>
              <a:gd name="connsiteX1480" fmla="*/ 5825490 w 11991973"/>
              <a:gd name="connsiteY1480" fmla="*/ 229220 h 3476625"/>
              <a:gd name="connsiteX1481" fmla="*/ 5806917 w 11991973"/>
              <a:gd name="connsiteY1481" fmla="*/ 220494 h 3476625"/>
              <a:gd name="connsiteX1482" fmla="*/ 5771186 w 11991973"/>
              <a:gd name="connsiteY1482" fmla="*/ 214675 h 3476625"/>
              <a:gd name="connsiteX1483" fmla="*/ 5759054 w 11991973"/>
              <a:gd name="connsiteY1483" fmla="*/ 225413 h 3476625"/>
              <a:gd name="connsiteX1484" fmla="*/ 5749989 w 11991973"/>
              <a:gd name="connsiteY1484" fmla="*/ 229037 h 3476625"/>
              <a:gd name="connsiteX1485" fmla="*/ 5751763 w 11991973"/>
              <a:gd name="connsiteY1485" fmla="*/ 222403 h 3476625"/>
              <a:gd name="connsiteX1486" fmla="*/ 5771186 w 11991973"/>
              <a:gd name="connsiteY1486" fmla="*/ 214675 h 3476625"/>
              <a:gd name="connsiteX1487" fmla="*/ 9085262 w 11991973"/>
              <a:gd name="connsiteY1487" fmla="*/ 506890 h 3476625"/>
              <a:gd name="connsiteX1488" fmla="*/ 9093020 w 11991973"/>
              <a:gd name="connsiteY1488" fmla="*/ 514662 h 3476625"/>
              <a:gd name="connsiteX1489" fmla="*/ 9093390 w 11991973"/>
              <a:gd name="connsiteY1489" fmla="*/ 517884 h 3476625"/>
              <a:gd name="connsiteX1490" fmla="*/ 9091106 w 11991973"/>
              <a:gd name="connsiteY1490" fmla="*/ 517571 h 3476625"/>
              <a:gd name="connsiteX1491" fmla="*/ 9083601 w 11991973"/>
              <a:gd name="connsiteY1491" fmla="*/ 508068 h 3476625"/>
              <a:gd name="connsiteX1492" fmla="*/ 5840533 w 11991973"/>
              <a:gd name="connsiteY1492" fmla="*/ 217585 h 3476625"/>
              <a:gd name="connsiteX1493" fmla="*/ 5828897 w 11991973"/>
              <a:gd name="connsiteY1493" fmla="*/ 217585 h 3476625"/>
              <a:gd name="connsiteX1494" fmla="*/ 5840533 w 11991973"/>
              <a:gd name="connsiteY1494" fmla="*/ 217585 h 3476625"/>
              <a:gd name="connsiteX1495" fmla="*/ 9046828 w 11991973"/>
              <a:gd name="connsiteY1495" fmla="*/ 503117 h 3476625"/>
              <a:gd name="connsiteX1496" fmla="*/ 9056349 w 11991973"/>
              <a:gd name="connsiteY1496" fmla="*/ 505572 h 3476625"/>
              <a:gd name="connsiteX1497" fmla="*/ 9046828 w 11991973"/>
              <a:gd name="connsiteY1497" fmla="*/ 503117 h 3476625"/>
              <a:gd name="connsiteX1498" fmla="*/ 7996164 w 11991973"/>
              <a:gd name="connsiteY1498" fmla="*/ 402304 h 3476625"/>
              <a:gd name="connsiteX1499" fmla="*/ 7978768 w 11991973"/>
              <a:gd name="connsiteY1499" fmla="*/ 412485 h 3476625"/>
              <a:gd name="connsiteX1500" fmla="*/ 8005096 w 11991973"/>
              <a:gd name="connsiteY1500" fmla="*/ 409576 h 3476625"/>
              <a:gd name="connsiteX1501" fmla="*/ 7996164 w 11991973"/>
              <a:gd name="connsiteY1501" fmla="*/ 402304 h 3476625"/>
              <a:gd name="connsiteX1502" fmla="*/ 8026019 w 11991973"/>
              <a:gd name="connsiteY1502" fmla="*/ 395031 h 3476625"/>
              <a:gd name="connsiteX1503" fmla="*/ 8008858 w 11991973"/>
              <a:gd name="connsiteY1503" fmla="*/ 403757 h 3476625"/>
              <a:gd name="connsiteX1504" fmla="*/ 8044589 w 11991973"/>
              <a:gd name="connsiteY1504" fmla="*/ 403757 h 3476625"/>
              <a:gd name="connsiteX1505" fmla="*/ 8026019 w 11991973"/>
              <a:gd name="connsiteY1505" fmla="*/ 395031 h 3476625"/>
              <a:gd name="connsiteX1506" fmla="*/ 7986526 w 11991973"/>
              <a:gd name="connsiteY1506" fmla="*/ 389213 h 3476625"/>
              <a:gd name="connsiteX1507" fmla="*/ 7974394 w 11991973"/>
              <a:gd name="connsiteY1507" fmla="*/ 399951 h 3476625"/>
              <a:gd name="connsiteX1508" fmla="*/ 7965329 w 11991973"/>
              <a:gd name="connsiteY1508" fmla="*/ 403575 h 3476625"/>
              <a:gd name="connsiteX1509" fmla="*/ 7967103 w 11991973"/>
              <a:gd name="connsiteY1509" fmla="*/ 396940 h 3476625"/>
              <a:gd name="connsiteX1510" fmla="*/ 7986526 w 11991973"/>
              <a:gd name="connsiteY1510" fmla="*/ 389213 h 3476625"/>
              <a:gd name="connsiteX1511" fmla="*/ 8059634 w 11991973"/>
              <a:gd name="connsiteY1511" fmla="*/ 392121 h 3476625"/>
              <a:gd name="connsiteX1512" fmla="*/ 8059634 w 11991973"/>
              <a:gd name="connsiteY1512" fmla="*/ 392121 h 3476625"/>
              <a:gd name="connsiteX1513" fmla="*/ 11200227 w 11991973"/>
              <a:gd name="connsiteY1513" fmla="*/ 671382 h 3476625"/>
              <a:gd name="connsiteX1514" fmla="*/ 11200227 w 11991973"/>
              <a:gd name="connsiteY1514" fmla="*/ 671382 h 3476625"/>
              <a:gd name="connsiteX1515" fmla="*/ 11009972 w 11991973"/>
              <a:gd name="connsiteY1515" fmla="*/ 649672 h 3476625"/>
              <a:gd name="connsiteX1516" fmla="*/ 10976435 w 11991973"/>
              <a:gd name="connsiteY1516" fmla="*/ 706289 h 3476625"/>
              <a:gd name="connsiteX1517" fmla="*/ 11011971 w 11991973"/>
              <a:gd name="connsiteY1517" fmla="*/ 650809 h 3476625"/>
              <a:gd name="connsiteX1518" fmla="*/ 11009972 w 11991973"/>
              <a:gd name="connsiteY1518" fmla="*/ 649672 h 3476625"/>
              <a:gd name="connsiteX1519" fmla="*/ 9353482 w 11991973"/>
              <a:gd name="connsiteY1519" fmla="*/ 479391 h 3476625"/>
              <a:gd name="connsiteX1520" fmla="*/ 9353482 w 11991973"/>
              <a:gd name="connsiteY1520" fmla="*/ 479391 h 3476625"/>
              <a:gd name="connsiteX1521" fmla="*/ 9380075 w 11991973"/>
              <a:gd name="connsiteY1521" fmla="*/ 480846 h 3476625"/>
              <a:gd name="connsiteX1522" fmla="*/ 9362886 w 11991973"/>
              <a:gd name="connsiteY1522" fmla="*/ 493936 h 3476625"/>
              <a:gd name="connsiteX1523" fmla="*/ 9381691 w 11991973"/>
              <a:gd name="connsiteY1523" fmla="*/ 488118 h 3476625"/>
              <a:gd name="connsiteX1524" fmla="*/ 9380075 w 11991973"/>
              <a:gd name="connsiteY1524" fmla="*/ 480846 h 3476625"/>
              <a:gd name="connsiteX1525" fmla="*/ 6273069 w 11991973"/>
              <a:gd name="connsiteY1525" fmla="*/ 153588 h 3476625"/>
              <a:gd name="connsiteX1526" fmla="*/ 6272672 w 11991973"/>
              <a:gd name="connsiteY1526" fmla="*/ 154036 h 3476625"/>
              <a:gd name="connsiteX1527" fmla="*/ 6271620 w 11991973"/>
              <a:gd name="connsiteY1527" fmla="*/ 153887 h 3476625"/>
              <a:gd name="connsiteX1528" fmla="*/ 9638156 w 11991973"/>
              <a:gd name="connsiteY1528" fmla="*/ 440484 h 3476625"/>
              <a:gd name="connsiteX1529" fmla="*/ 9650616 w 11991973"/>
              <a:gd name="connsiteY1529" fmla="*/ 444483 h 3476625"/>
              <a:gd name="connsiteX1530" fmla="*/ 9624288 w 11991973"/>
              <a:gd name="connsiteY1530" fmla="*/ 447392 h 3476625"/>
              <a:gd name="connsiteX1531" fmla="*/ 9638156 w 11991973"/>
              <a:gd name="connsiteY1531" fmla="*/ 440484 h 3476625"/>
              <a:gd name="connsiteX1532" fmla="*/ 8492170 w 11991973"/>
              <a:gd name="connsiteY1532" fmla="*/ 328124 h 3476625"/>
              <a:gd name="connsiteX1533" fmla="*/ 8492045 w 11991973"/>
              <a:gd name="connsiteY1533" fmla="*/ 328266 h 3476625"/>
              <a:gd name="connsiteX1534" fmla="*/ 8491664 w 11991973"/>
              <a:gd name="connsiteY1534" fmla="*/ 328229 h 3476625"/>
              <a:gd name="connsiteX1535" fmla="*/ 6720651 w 11991973"/>
              <a:gd name="connsiteY1535" fmla="*/ 113589 h 3476625"/>
              <a:gd name="connsiteX1536" fmla="*/ 6709368 w 11991973"/>
              <a:gd name="connsiteY1536" fmla="*/ 118679 h 3476625"/>
              <a:gd name="connsiteX1537" fmla="*/ 6726293 w 11991973"/>
              <a:gd name="connsiteY1537" fmla="*/ 121589 h 3476625"/>
              <a:gd name="connsiteX1538" fmla="*/ 6720651 w 11991973"/>
              <a:gd name="connsiteY1538" fmla="*/ 113589 h 3476625"/>
              <a:gd name="connsiteX1539" fmla="*/ 6783356 w 11991973"/>
              <a:gd name="connsiteY1539" fmla="*/ 118862 h 3476625"/>
              <a:gd name="connsiteX1540" fmla="*/ 6756381 w 11991973"/>
              <a:gd name="connsiteY1540" fmla="*/ 130315 h 3476625"/>
              <a:gd name="connsiteX1541" fmla="*/ 6792112 w 11991973"/>
              <a:gd name="connsiteY1541" fmla="*/ 121589 h 3476625"/>
              <a:gd name="connsiteX1542" fmla="*/ 6783356 w 11991973"/>
              <a:gd name="connsiteY1542" fmla="*/ 118862 h 3476625"/>
              <a:gd name="connsiteX1543" fmla="*/ 6829725 w 11991973"/>
              <a:gd name="connsiteY1543" fmla="*/ 120134 h 3476625"/>
              <a:gd name="connsiteX1544" fmla="*/ 6820322 w 11991973"/>
              <a:gd name="connsiteY1544" fmla="*/ 124498 h 3476625"/>
              <a:gd name="connsiteX1545" fmla="*/ 6839127 w 11991973"/>
              <a:gd name="connsiteY1545" fmla="*/ 124498 h 3476625"/>
              <a:gd name="connsiteX1546" fmla="*/ 6829725 w 11991973"/>
              <a:gd name="connsiteY1546" fmla="*/ 120134 h 3476625"/>
              <a:gd name="connsiteX1547" fmla="*/ 7252124 w 11991973"/>
              <a:gd name="connsiteY1547" fmla="*/ 152587 h 3476625"/>
              <a:gd name="connsiteX1548" fmla="*/ 7239694 w 11991973"/>
              <a:gd name="connsiteY1548" fmla="*/ 168133 h 3476625"/>
              <a:gd name="connsiteX1549" fmla="*/ 7258501 w 11991973"/>
              <a:gd name="connsiteY1549" fmla="*/ 153588 h 3476625"/>
              <a:gd name="connsiteX1550" fmla="*/ 7252124 w 11991973"/>
              <a:gd name="connsiteY1550" fmla="*/ 152587 h 3476625"/>
              <a:gd name="connsiteX1551" fmla="*/ 11137226 w 11991973"/>
              <a:gd name="connsiteY1551" fmla="*/ 494300 h 3476625"/>
              <a:gd name="connsiteX1552" fmla="*/ 11128763 w 11991973"/>
              <a:gd name="connsiteY1552" fmla="*/ 502662 h 3476625"/>
              <a:gd name="connsiteX1553" fmla="*/ 11145689 w 11991973"/>
              <a:gd name="connsiteY1553" fmla="*/ 496844 h 3476625"/>
              <a:gd name="connsiteX1554" fmla="*/ 11137226 w 11991973"/>
              <a:gd name="connsiteY1554" fmla="*/ 494300 h 3476625"/>
              <a:gd name="connsiteX1555" fmla="*/ 6447054 w 11991973"/>
              <a:gd name="connsiteY1555" fmla="*/ 74636 h 3476625"/>
              <a:gd name="connsiteX1556" fmla="*/ 6440442 w 11991973"/>
              <a:gd name="connsiteY1556" fmla="*/ 75046 h 3476625"/>
              <a:gd name="connsiteX1557" fmla="*/ 6447054 w 11991973"/>
              <a:gd name="connsiteY1557" fmla="*/ 74636 h 3476625"/>
              <a:gd name="connsiteX1558" fmla="*/ 8939752 w 11991973"/>
              <a:gd name="connsiteY1558" fmla="*/ 288127 h 3476625"/>
              <a:gd name="connsiteX1559" fmla="*/ 8928468 w 11991973"/>
              <a:gd name="connsiteY1559" fmla="*/ 293217 h 3476625"/>
              <a:gd name="connsiteX1560" fmla="*/ 8945393 w 11991973"/>
              <a:gd name="connsiteY1560" fmla="*/ 296127 h 3476625"/>
              <a:gd name="connsiteX1561" fmla="*/ 8939752 w 11991973"/>
              <a:gd name="connsiteY1561" fmla="*/ 288127 h 3476625"/>
              <a:gd name="connsiteX1562" fmla="*/ 9002457 w 11991973"/>
              <a:gd name="connsiteY1562" fmla="*/ 293399 h 3476625"/>
              <a:gd name="connsiteX1563" fmla="*/ 8993348 w 11991973"/>
              <a:gd name="connsiteY1563" fmla="*/ 296127 h 3476625"/>
              <a:gd name="connsiteX1564" fmla="*/ 8975483 w 11991973"/>
              <a:gd name="connsiteY1564" fmla="*/ 304853 h 3476625"/>
              <a:gd name="connsiteX1565" fmla="*/ 9011214 w 11991973"/>
              <a:gd name="connsiteY1565" fmla="*/ 296127 h 3476625"/>
              <a:gd name="connsiteX1566" fmla="*/ 9002457 w 11991973"/>
              <a:gd name="connsiteY1566" fmla="*/ 293399 h 3476625"/>
              <a:gd name="connsiteX1567" fmla="*/ 9048826 w 11991973"/>
              <a:gd name="connsiteY1567" fmla="*/ 294672 h 3476625"/>
              <a:gd name="connsiteX1568" fmla="*/ 9039423 w 11991973"/>
              <a:gd name="connsiteY1568" fmla="*/ 299036 h 3476625"/>
              <a:gd name="connsiteX1569" fmla="*/ 9058229 w 11991973"/>
              <a:gd name="connsiteY1569" fmla="*/ 299036 h 3476625"/>
              <a:gd name="connsiteX1570" fmla="*/ 9048826 w 11991973"/>
              <a:gd name="connsiteY1570" fmla="*/ 294672 h 3476625"/>
              <a:gd name="connsiteX1571" fmla="*/ 9471225 w 11991973"/>
              <a:gd name="connsiteY1571" fmla="*/ 327125 h 3476625"/>
              <a:gd name="connsiteX1572" fmla="*/ 9458795 w 11991973"/>
              <a:gd name="connsiteY1572" fmla="*/ 342669 h 3476625"/>
              <a:gd name="connsiteX1573" fmla="*/ 9477601 w 11991973"/>
              <a:gd name="connsiteY1573" fmla="*/ 328125 h 3476625"/>
              <a:gd name="connsiteX1574" fmla="*/ 9471225 w 11991973"/>
              <a:gd name="connsiteY1574" fmla="*/ 327125 h 3476625"/>
              <a:gd name="connsiteX1575" fmla="*/ 8666155 w 11991973"/>
              <a:gd name="connsiteY1575" fmla="*/ 249174 h 3476625"/>
              <a:gd name="connsiteX1576" fmla="*/ 8659543 w 11991973"/>
              <a:gd name="connsiteY1576" fmla="*/ 249582 h 3476625"/>
              <a:gd name="connsiteX1577" fmla="*/ 8666155 w 11991973"/>
              <a:gd name="connsiteY1577" fmla="*/ 249174 h 3476625"/>
              <a:gd name="connsiteX1578" fmla="*/ 11121241 w 11991973"/>
              <a:gd name="connsiteY1578" fmla="*/ 467755 h 3476625"/>
              <a:gd name="connsiteX1579" fmla="*/ 11121241 w 11991973"/>
              <a:gd name="connsiteY1579" fmla="*/ 467755 h 3476625"/>
              <a:gd name="connsiteX1580" fmla="*/ 10064817 w 11991973"/>
              <a:gd name="connsiteY1580" fmla="*/ 373214 h 3476625"/>
              <a:gd name="connsiteX1581" fmla="*/ 10047421 w 11991973"/>
              <a:gd name="connsiteY1581" fmla="*/ 383395 h 3476625"/>
              <a:gd name="connsiteX1582" fmla="*/ 10073750 w 11991973"/>
              <a:gd name="connsiteY1582" fmla="*/ 380486 h 3476625"/>
              <a:gd name="connsiteX1583" fmla="*/ 10064817 w 11991973"/>
              <a:gd name="connsiteY1583" fmla="*/ 373214 h 3476625"/>
              <a:gd name="connsiteX1584" fmla="*/ 6856053 w 11991973"/>
              <a:gd name="connsiteY1584" fmla="*/ 86681 h 3476625"/>
              <a:gd name="connsiteX1585" fmla="*/ 6893665 w 11991973"/>
              <a:gd name="connsiteY1585" fmla="*/ 118679 h 3476625"/>
              <a:gd name="connsiteX1586" fmla="*/ 6856053 w 11991973"/>
              <a:gd name="connsiteY1586" fmla="*/ 86681 h 3476625"/>
              <a:gd name="connsiteX1587" fmla="*/ 10094671 w 11991973"/>
              <a:gd name="connsiteY1587" fmla="*/ 365942 h 3476625"/>
              <a:gd name="connsiteX1588" fmla="*/ 10077512 w 11991973"/>
              <a:gd name="connsiteY1588" fmla="*/ 374668 h 3476625"/>
              <a:gd name="connsiteX1589" fmla="*/ 10113242 w 11991973"/>
              <a:gd name="connsiteY1589" fmla="*/ 374668 h 3476625"/>
              <a:gd name="connsiteX1590" fmla="*/ 10094671 w 11991973"/>
              <a:gd name="connsiteY1590" fmla="*/ 365942 h 3476625"/>
              <a:gd name="connsiteX1591" fmla="*/ 10051417 w 11991973"/>
              <a:gd name="connsiteY1591" fmla="*/ 360124 h 3476625"/>
              <a:gd name="connsiteX1592" fmla="*/ 10039286 w 11991973"/>
              <a:gd name="connsiteY1592" fmla="*/ 370861 h 3476625"/>
              <a:gd name="connsiteX1593" fmla="*/ 10030219 w 11991973"/>
              <a:gd name="connsiteY1593" fmla="*/ 374485 h 3476625"/>
              <a:gd name="connsiteX1594" fmla="*/ 10031994 w 11991973"/>
              <a:gd name="connsiteY1594" fmla="*/ 367851 h 3476625"/>
              <a:gd name="connsiteX1595" fmla="*/ 10051417 w 11991973"/>
              <a:gd name="connsiteY1595" fmla="*/ 360124 h 3476625"/>
              <a:gd name="connsiteX1596" fmla="*/ 10128288 w 11991973"/>
              <a:gd name="connsiteY1596" fmla="*/ 363033 h 3476625"/>
              <a:gd name="connsiteX1597" fmla="*/ 10116651 w 11991973"/>
              <a:gd name="connsiteY1597" fmla="*/ 363033 h 3476625"/>
              <a:gd name="connsiteX1598" fmla="*/ 10128288 w 11991973"/>
              <a:gd name="connsiteY1598" fmla="*/ 363033 h 3476625"/>
              <a:gd name="connsiteX1599" fmla="*/ 9075154 w 11991973"/>
              <a:gd name="connsiteY1599" fmla="*/ 261218 h 3476625"/>
              <a:gd name="connsiteX1600" fmla="*/ 9112766 w 11991973"/>
              <a:gd name="connsiteY1600" fmla="*/ 293217 h 3476625"/>
              <a:gd name="connsiteX1601" fmla="*/ 9075154 w 11991973"/>
              <a:gd name="connsiteY1601" fmla="*/ 261218 h 3476625"/>
              <a:gd name="connsiteX1602" fmla="*/ 10560824 w 11991973"/>
              <a:gd name="connsiteY1602" fmla="*/ 299036 h 3476625"/>
              <a:gd name="connsiteX1603" fmla="*/ 10560404 w 11991973"/>
              <a:gd name="connsiteY1603" fmla="*/ 299510 h 3476625"/>
              <a:gd name="connsiteX1604" fmla="*/ 10559124 w 11991973"/>
              <a:gd name="connsiteY1604" fmla="*/ 299386 h 3476625"/>
              <a:gd name="connsiteX1605" fmla="*/ 11008405 w 11991973"/>
              <a:gd name="connsiteY1605" fmla="*/ 259038 h 3476625"/>
              <a:gd name="connsiteX1606" fmla="*/ 10997121 w 11991973"/>
              <a:gd name="connsiteY1606" fmla="*/ 264127 h 3476625"/>
              <a:gd name="connsiteX1607" fmla="*/ 11014047 w 11991973"/>
              <a:gd name="connsiteY1607" fmla="*/ 267037 h 3476625"/>
              <a:gd name="connsiteX1608" fmla="*/ 11008405 w 11991973"/>
              <a:gd name="connsiteY1608" fmla="*/ 259038 h 3476625"/>
              <a:gd name="connsiteX1609" fmla="*/ 11071112 w 11991973"/>
              <a:gd name="connsiteY1609" fmla="*/ 264310 h 3476625"/>
              <a:gd name="connsiteX1610" fmla="*/ 11044136 w 11991973"/>
              <a:gd name="connsiteY1610" fmla="*/ 275763 h 3476625"/>
              <a:gd name="connsiteX1611" fmla="*/ 11079868 w 11991973"/>
              <a:gd name="connsiteY1611" fmla="*/ 267037 h 3476625"/>
              <a:gd name="connsiteX1612" fmla="*/ 11071112 w 11991973"/>
              <a:gd name="connsiteY1612" fmla="*/ 264310 h 3476625"/>
              <a:gd name="connsiteX1613" fmla="*/ 11117480 w 11991973"/>
              <a:gd name="connsiteY1613" fmla="*/ 265582 h 3476625"/>
              <a:gd name="connsiteX1614" fmla="*/ 11108076 w 11991973"/>
              <a:gd name="connsiteY1614" fmla="*/ 269946 h 3476625"/>
              <a:gd name="connsiteX1615" fmla="*/ 11126883 w 11991973"/>
              <a:gd name="connsiteY1615" fmla="*/ 269946 h 3476625"/>
              <a:gd name="connsiteX1616" fmla="*/ 11117480 w 11991973"/>
              <a:gd name="connsiteY1616" fmla="*/ 265582 h 3476625"/>
              <a:gd name="connsiteX1617" fmla="*/ 11539878 w 11991973"/>
              <a:gd name="connsiteY1617" fmla="*/ 298036 h 3476625"/>
              <a:gd name="connsiteX1618" fmla="*/ 11527449 w 11991973"/>
              <a:gd name="connsiteY1618" fmla="*/ 313580 h 3476625"/>
              <a:gd name="connsiteX1619" fmla="*/ 11546255 w 11991973"/>
              <a:gd name="connsiteY1619" fmla="*/ 299036 h 3476625"/>
              <a:gd name="connsiteX1620" fmla="*/ 11539878 w 11991973"/>
              <a:gd name="connsiteY1620" fmla="*/ 298036 h 3476625"/>
              <a:gd name="connsiteX1621" fmla="*/ 11143808 w 11991973"/>
              <a:gd name="connsiteY1621" fmla="*/ 232130 h 3476625"/>
              <a:gd name="connsiteX1622" fmla="*/ 11181421 w 11991973"/>
              <a:gd name="connsiteY1622" fmla="*/ 264128 h 3476625"/>
              <a:gd name="connsiteX1623" fmla="*/ 11143808 w 11991973"/>
              <a:gd name="connsiteY1623" fmla="*/ 232130 h 3476625"/>
              <a:gd name="connsiteX1624" fmla="*/ 11465295 w 11991973"/>
              <a:gd name="connsiteY1624" fmla="*/ 170990 h 3476625"/>
              <a:gd name="connsiteX1625" fmla="*/ 11412733 w 11991973"/>
              <a:gd name="connsiteY1625" fmla="*/ 237947 h 3476625"/>
              <a:gd name="connsiteX1626" fmla="*/ 11704225 w 11991973"/>
              <a:gd name="connsiteY1626" fmla="*/ 252492 h 3476625"/>
              <a:gd name="connsiteX1627" fmla="*/ 11416494 w 11991973"/>
              <a:gd name="connsiteY1627" fmla="*/ 377578 h 3476625"/>
              <a:gd name="connsiteX1628" fmla="*/ 11141928 w 11991973"/>
              <a:gd name="connsiteY1628" fmla="*/ 470663 h 3476625"/>
              <a:gd name="connsiteX1629" fmla="*/ 11220912 w 11991973"/>
              <a:gd name="connsiteY1629" fmla="*/ 496844 h 3476625"/>
              <a:gd name="connsiteX1630" fmla="*/ 11416494 w 11991973"/>
              <a:gd name="connsiteY1630" fmla="*/ 534660 h 3476625"/>
              <a:gd name="connsiteX1631" fmla="*/ 11183300 w 11991973"/>
              <a:gd name="connsiteY1631" fmla="*/ 607385 h 3476625"/>
              <a:gd name="connsiteX1632" fmla="*/ 11113718 w 11991973"/>
              <a:gd name="connsiteY1632" fmla="*/ 624839 h 3476625"/>
              <a:gd name="connsiteX1633" fmla="*/ 11023450 w 11991973"/>
              <a:gd name="connsiteY1633" fmla="*/ 677200 h 3476625"/>
              <a:gd name="connsiteX1634" fmla="*/ 11059181 w 11991973"/>
              <a:gd name="connsiteY1634" fmla="*/ 659746 h 3476625"/>
              <a:gd name="connsiteX1635" fmla="*/ 11044136 w 11991973"/>
              <a:gd name="connsiteY1635" fmla="*/ 712108 h 3476625"/>
              <a:gd name="connsiteX1636" fmla="*/ 11329987 w 11991973"/>
              <a:gd name="connsiteY1636" fmla="*/ 616112 h 3476625"/>
              <a:gd name="connsiteX1637" fmla="*/ 11412733 w 11991973"/>
              <a:gd name="connsiteY1637" fmla="*/ 645201 h 3476625"/>
              <a:gd name="connsiteX1638" fmla="*/ 11407092 w 11991973"/>
              <a:gd name="connsiteY1638" fmla="*/ 668473 h 3476625"/>
              <a:gd name="connsiteX1639" fmla="*/ 11066703 w 11991973"/>
              <a:gd name="connsiteY1639" fmla="*/ 845920 h 3476625"/>
              <a:gd name="connsiteX1640" fmla="*/ 11773839 w 11991973"/>
              <a:gd name="connsiteY1640" fmla="*/ 876425 h 3476625"/>
              <a:gd name="connsiteX1641" fmla="*/ 11801884 w 11991973"/>
              <a:gd name="connsiteY1641" fmla="*/ 873508 h 3476625"/>
              <a:gd name="connsiteX1642" fmla="*/ 11792613 w 11991973"/>
              <a:gd name="connsiteY1642" fmla="*/ 880827 h 3476625"/>
              <a:gd name="connsiteX1643" fmla="*/ 11975030 w 11991973"/>
              <a:gd name="connsiteY1643" fmla="*/ 939006 h 3476625"/>
              <a:gd name="connsiteX1644" fmla="*/ 11956695 w 11991973"/>
              <a:gd name="connsiteY1644" fmla="*/ 947006 h 3476625"/>
              <a:gd name="connsiteX1645" fmla="*/ 11932719 w 11991973"/>
              <a:gd name="connsiteY1645" fmla="*/ 947156 h 3476625"/>
              <a:gd name="connsiteX1646" fmla="*/ 11929896 w 11991973"/>
              <a:gd name="connsiteY1646" fmla="*/ 941915 h 3476625"/>
              <a:gd name="connsiteX1647" fmla="*/ 11931993 w 11991973"/>
              <a:gd name="connsiteY1647" fmla="*/ 947159 h 3476625"/>
              <a:gd name="connsiteX1648" fmla="*/ 11927429 w 11991973"/>
              <a:gd name="connsiteY1648" fmla="*/ 947187 h 3476625"/>
              <a:gd name="connsiteX1649" fmla="*/ 11907330 w 11991973"/>
              <a:gd name="connsiteY1649" fmla="*/ 950643 h 3476625"/>
              <a:gd name="connsiteX1650" fmla="*/ 11936948 w 11991973"/>
              <a:gd name="connsiteY1650" fmla="*/ 955005 h 3476625"/>
              <a:gd name="connsiteX1651" fmla="*/ 11935242 w 11991973"/>
              <a:gd name="connsiteY1651" fmla="*/ 951838 h 3476625"/>
              <a:gd name="connsiteX1652" fmla="*/ 11941649 w 11991973"/>
              <a:gd name="connsiteY1652" fmla="*/ 953916 h 3476625"/>
              <a:gd name="connsiteX1653" fmla="*/ 11967507 w 11991973"/>
              <a:gd name="connsiteY1653" fmla="*/ 968096 h 3476625"/>
              <a:gd name="connsiteX1654" fmla="*/ 11975030 w 11991973"/>
              <a:gd name="connsiteY1654" fmla="*/ 982641 h 3476625"/>
              <a:gd name="connsiteX1655" fmla="*/ 11723028 w 11991973"/>
              <a:gd name="connsiteY1655" fmla="*/ 1116453 h 3476625"/>
              <a:gd name="connsiteX1656" fmla="*/ 11775688 w 11991973"/>
              <a:gd name="connsiteY1656" fmla="*/ 1148451 h 3476625"/>
              <a:gd name="connsiteX1657" fmla="*/ 11525568 w 11991973"/>
              <a:gd name="connsiteY1657" fmla="*/ 1232811 h 3476625"/>
              <a:gd name="connsiteX1658" fmla="*/ 11371360 w 11991973"/>
              <a:gd name="connsiteY1658" fmla="*/ 1256083 h 3476625"/>
              <a:gd name="connsiteX1659" fmla="*/ 11424016 w 11991973"/>
              <a:gd name="connsiteY1659" fmla="*/ 1270627 h 3476625"/>
              <a:gd name="connsiteX1660" fmla="*/ 11352159 w 11991973"/>
              <a:gd name="connsiteY1660" fmla="*/ 1305643 h 3476625"/>
              <a:gd name="connsiteX1661" fmla="*/ 11315192 w 11991973"/>
              <a:gd name="connsiteY1661" fmla="*/ 1305740 h 3476625"/>
              <a:gd name="connsiteX1662" fmla="*/ 10868654 w 11991973"/>
              <a:gd name="connsiteY1662" fmla="*/ 1326807 h 3476625"/>
              <a:gd name="connsiteX1663" fmla="*/ 10816609 w 11991973"/>
              <a:gd name="connsiteY1663" fmla="*/ 1336928 h 3476625"/>
              <a:gd name="connsiteX1664" fmla="*/ 10766811 w 11991973"/>
              <a:gd name="connsiteY1664" fmla="*/ 1337403 h 3476625"/>
              <a:gd name="connsiteX1665" fmla="*/ 10713377 w 11991973"/>
              <a:gd name="connsiteY1665" fmla="*/ 1342698 h 3476625"/>
              <a:gd name="connsiteX1666" fmla="*/ 10702574 w 11991973"/>
              <a:gd name="connsiteY1666" fmla="*/ 1337670 h 3476625"/>
              <a:gd name="connsiteX1667" fmla="*/ 10700179 w 11991973"/>
              <a:gd name="connsiteY1667" fmla="*/ 1341221 h 3476625"/>
              <a:gd name="connsiteX1668" fmla="*/ 10701370 w 11991973"/>
              <a:gd name="connsiteY1668" fmla="*/ 1343888 h 3476625"/>
              <a:gd name="connsiteX1669" fmla="*/ 10677420 w 11991973"/>
              <a:gd name="connsiteY1669" fmla="*/ 1346260 h 3476625"/>
              <a:gd name="connsiteX1670" fmla="*/ 10706647 w 11991973"/>
              <a:gd name="connsiteY1670" fmla="*/ 1353324 h 3476625"/>
              <a:gd name="connsiteX1671" fmla="*/ 10712794 w 11991973"/>
              <a:gd name="connsiteY1671" fmla="*/ 1361085 h 3476625"/>
              <a:gd name="connsiteX1672" fmla="*/ 10540460 w 11991973"/>
              <a:gd name="connsiteY1672" fmla="*/ 1386941 h 3476625"/>
              <a:gd name="connsiteX1673" fmla="*/ 10479508 w 11991973"/>
              <a:gd name="connsiteY1673" fmla="*/ 1402943 h 3476625"/>
              <a:gd name="connsiteX1674" fmla="*/ 10428007 w 11991973"/>
              <a:gd name="connsiteY1674" fmla="*/ 1408076 h 3476625"/>
              <a:gd name="connsiteX1675" fmla="*/ 10321988 w 11991973"/>
              <a:gd name="connsiteY1675" fmla="*/ 1430621 h 3476625"/>
              <a:gd name="connsiteX1676" fmla="*/ 10190347 w 11991973"/>
              <a:gd name="connsiteY1676" fmla="*/ 1413167 h 3476625"/>
              <a:gd name="connsiteX1677" fmla="*/ 10139570 w 11991973"/>
              <a:gd name="connsiteY1677" fmla="*/ 1430621 h 3476625"/>
              <a:gd name="connsiteX1678" fmla="*/ 10143432 w 11991973"/>
              <a:gd name="connsiteY1678" fmla="*/ 1423104 h 3476625"/>
              <a:gd name="connsiteX1679" fmla="*/ 10154615 w 11991973"/>
              <a:gd name="connsiteY1679" fmla="*/ 1418985 h 3476625"/>
              <a:gd name="connsiteX1680" fmla="*/ 10145786 w 11991973"/>
              <a:gd name="connsiteY1680" fmla="*/ 1416556 h 3476625"/>
              <a:gd name="connsiteX1681" fmla="*/ 10145095 w 11991973"/>
              <a:gd name="connsiteY1681" fmla="*/ 1413257 h 3476625"/>
              <a:gd name="connsiteX1682" fmla="*/ 10139793 w 11991973"/>
              <a:gd name="connsiteY1682" fmla="*/ 1415447 h 3476625"/>
              <a:gd name="connsiteX1683" fmla="*/ 10111097 w 11991973"/>
              <a:gd name="connsiteY1683" fmla="*/ 1419712 h 3476625"/>
              <a:gd name="connsiteX1684" fmla="*/ 9891332 w 11991973"/>
              <a:gd name="connsiteY1684" fmla="*/ 1465528 h 3476625"/>
              <a:gd name="connsiteX1685" fmla="*/ 9742765 w 11991973"/>
              <a:gd name="connsiteY1685" fmla="*/ 1514980 h 3476625"/>
              <a:gd name="connsiteX1686" fmla="*/ 9740885 w 11991973"/>
              <a:gd name="connsiteY1686" fmla="*/ 1538252 h 3476625"/>
              <a:gd name="connsiteX1687" fmla="*/ 9791661 w 11991973"/>
              <a:gd name="connsiteY1687" fmla="*/ 1532434 h 3476625"/>
              <a:gd name="connsiteX1688" fmla="*/ 10179357 w 11991973"/>
              <a:gd name="connsiteY1688" fmla="*/ 1440802 h 3476625"/>
              <a:gd name="connsiteX1689" fmla="*/ 10222719 w 11991973"/>
              <a:gd name="connsiteY1689" fmla="*/ 1428244 h 3476625"/>
              <a:gd name="connsiteX1690" fmla="*/ 10236204 w 11991973"/>
              <a:gd name="connsiteY1690" fmla="*/ 1446046 h 3476625"/>
              <a:gd name="connsiteX1691" fmla="*/ 10268186 w 11991973"/>
              <a:gd name="connsiteY1691" fmla="*/ 1452757 h 3476625"/>
              <a:gd name="connsiteX1692" fmla="*/ 10331135 w 11991973"/>
              <a:gd name="connsiteY1692" fmla="*/ 1445968 h 3476625"/>
              <a:gd name="connsiteX1693" fmla="*/ 10179063 w 11991973"/>
              <a:gd name="connsiteY1693" fmla="*/ 1509163 h 3476625"/>
              <a:gd name="connsiteX1694" fmla="*/ 10380286 w 11991973"/>
              <a:gd name="connsiteY1694" fmla="*/ 1500435 h 3476625"/>
              <a:gd name="connsiteX1695" fmla="*/ 10306944 w 11991973"/>
              <a:gd name="connsiteY1695" fmla="*/ 1523708 h 3476625"/>
              <a:gd name="connsiteX1696" fmla="*/ 10324689 w 11991973"/>
              <a:gd name="connsiteY1696" fmla="*/ 1544459 h 3476625"/>
              <a:gd name="connsiteX1697" fmla="*/ 10317813 w 11991973"/>
              <a:gd name="connsiteY1697" fmla="*/ 1547968 h 3476625"/>
              <a:gd name="connsiteX1698" fmla="*/ 10317051 w 11991973"/>
              <a:gd name="connsiteY1698" fmla="*/ 1564433 h 3476625"/>
              <a:gd name="connsiteX1699" fmla="*/ 10335884 w 11991973"/>
              <a:gd name="connsiteY1699" fmla="*/ 1562221 h 3476625"/>
              <a:gd name="connsiteX1700" fmla="*/ 10329510 w 11991973"/>
              <a:gd name="connsiteY1700" fmla="*/ 1564432 h 3476625"/>
              <a:gd name="connsiteX1701" fmla="*/ 10341053 w 11991973"/>
              <a:gd name="connsiteY1701" fmla="*/ 1561917 h 3476625"/>
              <a:gd name="connsiteX1702" fmla="*/ 10347212 w 11991973"/>
              <a:gd name="connsiteY1702" fmla="*/ 1567290 h 3476625"/>
              <a:gd name="connsiteX1703" fmla="*/ 10312673 w 11991973"/>
              <a:gd name="connsiteY1703" fmla="*/ 1566796 h 3476625"/>
              <a:gd name="connsiteX1704" fmla="*/ 10291899 w 11991973"/>
              <a:gd name="connsiteY1704" fmla="*/ 1567341 h 3476625"/>
              <a:gd name="connsiteX1705" fmla="*/ 10308314 w 11991973"/>
              <a:gd name="connsiteY1705" fmla="*/ 1581373 h 3476625"/>
              <a:gd name="connsiteX1706" fmla="*/ 10303946 w 11991973"/>
              <a:gd name="connsiteY1706" fmla="*/ 1585750 h 3476625"/>
              <a:gd name="connsiteX1707" fmla="*/ 10267450 w 11991973"/>
              <a:gd name="connsiteY1707" fmla="*/ 1619702 h 3476625"/>
              <a:gd name="connsiteX1708" fmla="*/ 10927540 w 11991973"/>
              <a:gd name="connsiteY1708" fmla="*/ 1523708 h 3476625"/>
              <a:gd name="connsiteX1709" fmla="*/ 10914376 w 11991973"/>
              <a:gd name="connsiteY1709" fmla="*/ 1561524 h 3476625"/>
              <a:gd name="connsiteX1710" fmla="*/ 11044136 w 11991973"/>
              <a:gd name="connsiteY1710" fmla="*/ 1549888 h 3476625"/>
              <a:gd name="connsiteX1711" fmla="*/ 11000881 w 11991973"/>
              <a:gd name="connsiteY1711" fmla="*/ 1602249 h 3476625"/>
              <a:gd name="connsiteX1712" fmla="*/ 11318703 w 11991973"/>
              <a:gd name="connsiteY1712" fmla="*/ 1590614 h 3476625"/>
              <a:gd name="connsiteX1713" fmla="*/ 11294256 w 11991973"/>
              <a:gd name="connsiteY1713" fmla="*/ 1634248 h 3476625"/>
              <a:gd name="connsiteX1714" fmla="*/ 11365718 w 11991973"/>
              <a:gd name="connsiteY1714" fmla="*/ 1651702 h 3476625"/>
              <a:gd name="connsiteX1715" fmla="*/ 11331779 w 11991973"/>
              <a:gd name="connsiteY1715" fmla="*/ 1668929 h 3476625"/>
              <a:gd name="connsiteX1716" fmla="*/ 11307517 w 11991973"/>
              <a:gd name="connsiteY1716" fmla="*/ 1663054 h 3476625"/>
              <a:gd name="connsiteX1717" fmla="*/ 11301983 w 11991973"/>
              <a:gd name="connsiteY1717" fmla="*/ 1658656 h 3476625"/>
              <a:gd name="connsiteX1718" fmla="*/ 11307185 w 11991973"/>
              <a:gd name="connsiteY1718" fmla="*/ 1662974 h 3476625"/>
              <a:gd name="connsiteX1719" fmla="*/ 11307517 w 11991973"/>
              <a:gd name="connsiteY1719" fmla="*/ 1663054 h 3476625"/>
              <a:gd name="connsiteX1720" fmla="*/ 11309795 w 11991973"/>
              <a:gd name="connsiteY1720" fmla="*/ 1664866 h 3476625"/>
              <a:gd name="connsiteX1721" fmla="*/ 11326225 w 11991973"/>
              <a:gd name="connsiteY1721" fmla="*/ 1680792 h 3476625"/>
              <a:gd name="connsiteX1722" fmla="*/ 10824108 w 11991973"/>
              <a:gd name="connsiteY1722" fmla="*/ 1788422 h 3476625"/>
              <a:gd name="connsiteX1723" fmla="*/ 11046017 w 11991973"/>
              <a:gd name="connsiteY1723" fmla="*/ 1785514 h 3476625"/>
              <a:gd name="connsiteX1724" fmla="*/ 10942583 w 11991973"/>
              <a:gd name="connsiteY1724" fmla="*/ 1823330 h 3476625"/>
              <a:gd name="connsiteX1725" fmla="*/ 11049779 w 11991973"/>
              <a:gd name="connsiteY1725" fmla="*/ 1875692 h 3476625"/>
              <a:gd name="connsiteX1726" fmla="*/ 11043060 w 11991973"/>
              <a:gd name="connsiteY1726" fmla="*/ 1883042 h 3476625"/>
              <a:gd name="connsiteX1727" fmla="*/ 11040933 w 11991973"/>
              <a:gd name="connsiteY1727" fmla="*/ 1882919 h 3476625"/>
              <a:gd name="connsiteX1728" fmla="*/ 11029091 w 11991973"/>
              <a:gd name="connsiteY1728" fmla="*/ 1881509 h 3476625"/>
              <a:gd name="connsiteX1729" fmla="*/ 11040140 w 11991973"/>
              <a:gd name="connsiteY1729" fmla="*/ 1886237 h 3476625"/>
              <a:gd name="connsiteX1730" fmla="*/ 11043060 w 11991973"/>
              <a:gd name="connsiteY1730" fmla="*/ 1883042 h 3476625"/>
              <a:gd name="connsiteX1731" fmla="*/ 11060355 w 11991973"/>
              <a:gd name="connsiteY1731" fmla="*/ 1884054 h 3476625"/>
              <a:gd name="connsiteX1732" fmla="*/ 11093032 w 11991973"/>
              <a:gd name="connsiteY1732" fmla="*/ 1893145 h 3476625"/>
              <a:gd name="connsiteX1733" fmla="*/ 11062942 w 11991973"/>
              <a:gd name="connsiteY1733" fmla="*/ 1942598 h 3476625"/>
              <a:gd name="connsiteX1734" fmla="*/ 11125002 w 11991973"/>
              <a:gd name="connsiteY1734" fmla="*/ 1919325 h 3476625"/>
              <a:gd name="connsiteX1735" fmla="*/ 11166845 w 11991973"/>
              <a:gd name="connsiteY1735" fmla="*/ 1931688 h 3476625"/>
              <a:gd name="connsiteX1736" fmla="*/ 11208091 w 11991973"/>
              <a:gd name="connsiteY1736" fmla="*/ 1928982 h 3476625"/>
              <a:gd name="connsiteX1737" fmla="*/ 11202106 w 11991973"/>
              <a:gd name="connsiteY1737" fmla="*/ 1951324 h 3476625"/>
              <a:gd name="connsiteX1738" fmla="*/ 11262286 w 11991973"/>
              <a:gd name="connsiteY1738" fmla="*/ 1989141 h 3476625"/>
              <a:gd name="connsiteX1739" fmla="*/ 11523688 w 11991973"/>
              <a:gd name="connsiteY1739" fmla="*/ 2096772 h 3476625"/>
              <a:gd name="connsiteX1740" fmla="*/ 10985838 w 11991973"/>
              <a:gd name="connsiteY1740" fmla="*/ 2134589 h 3476625"/>
              <a:gd name="connsiteX1741" fmla="*/ 11053539 w 11991973"/>
              <a:gd name="connsiteY1741" fmla="*/ 2181132 h 3476625"/>
              <a:gd name="connsiteX1742" fmla="*/ 11222792 w 11991973"/>
              <a:gd name="connsiteY1742" fmla="*/ 2280037 h 3476625"/>
              <a:gd name="connsiteX1743" fmla="*/ 11006524 w 11991973"/>
              <a:gd name="connsiteY1743" fmla="*/ 2280037 h 3476625"/>
              <a:gd name="connsiteX1744" fmla="*/ 10942584 w 11991973"/>
              <a:gd name="connsiteY1744" fmla="*/ 2280037 h 3476625"/>
              <a:gd name="connsiteX1745" fmla="*/ 10899330 w 11991973"/>
              <a:gd name="connsiteY1745" fmla="*/ 2288036 h 3476625"/>
              <a:gd name="connsiteX1746" fmla="*/ 10881528 w 11991973"/>
              <a:gd name="connsiteY1746" fmla="*/ 2293632 h 3476625"/>
              <a:gd name="connsiteX1747" fmla="*/ 10881465 w 11991973"/>
              <a:gd name="connsiteY1747" fmla="*/ 2293582 h 3476625"/>
              <a:gd name="connsiteX1748" fmla="*/ 10881321 w 11991973"/>
              <a:gd name="connsiteY1748" fmla="*/ 2293698 h 3476625"/>
              <a:gd name="connsiteX1749" fmla="*/ 10870123 w 11991973"/>
              <a:gd name="connsiteY1749" fmla="*/ 2297218 h 3476625"/>
              <a:gd name="connsiteX1750" fmla="*/ 10856077 w 11991973"/>
              <a:gd name="connsiteY1750" fmla="*/ 2309126 h 3476625"/>
              <a:gd name="connsiteX1751" fmla="*/ 10873002 w 11991973"/>
              <a:gd name="connsiteY1751" fmla="*/ 2300399 h 3476625"/>
              <a:gd name="connsiteX1752" fmla="*/ 10881321 w 11991973"/>
              <a:gd name="connsiteY1752" fmla="*/ 2293698 h 3476625"/>
              <a:gd name="connsiteX1753" fmla="*/ 10881528 w 11991973"/>
              <a:gd name="connsiteY1753" fmla="*/ 2293632 h 3476625"/>
              <a:gd name="connsiteX1754" fmla="*/ 10889928 w 11991973"/>
              <a:gd name="connsiteY1754" fmla="*/ 2300399 h 3476625"/>
              <a:gd name="connsiteX1755" fmla="*/ 10871122 w 11991973"/>
              <a:gd name="connsiteY1755" fmla="*/ 2346942 h 3476625"/>
              <a:gd name="connsiteX1756" fmla="*/ 10912494 w 11991973"/>
              <a:gd name="connsiteY1756" fmla="*/ 2323670 h 3476625"/>
              <a:gd name="connsiteX1757" fmla="*/ 10919200 w 11991973"/>
              <a:gd name="connsiteY1757" fmla="*/ 2320429 h 3476625"/>
              <a:gd name="connsiteX1758" fmla="*/ 10920017 w 11991973"/>
              <a:gd name="connsiteY1758" fmla="*/ 2329489 h 3476625"/>
              <a:gd name="connsiteX1759" fmla="*/ 11138166 w 11991973"/>
              <a:gd name="connsiteY1759" fmla="*/ 2329489 h 3476625"/>
              <a:gd name="connsiteX1760" fmla="*/ 11205868 w 11991973"/>
              <a:gd name="connsiteY1760" fmla="*/ 2384760 h 3476625"/>
              <a:gd name="connsiteX1761" fmla="*/ 11198345 w 11991973"/>
              <a:gd name="connsiteY1761" fmla="*/ 2405121 h 3476625"/>
              <a:gd name="connsiteX1762" fmla="*/ 10532616 w 11991973"/>
              <a:gd name="connsiteY1762" fmla="*/ 2512754 h 3476625"/>
              <a:gd name="connsiteX1763" fmla="*/ 9793540 w 11991973"/>
              <a:gd name="connsiteY1763" fmla="*/ 2620385 h 3476625"/>
              <a:gd name="connsiteX1764" fmla="*/ 9868765 w 11991973"/>
              <a:gd name="connsiteY1764" fmla="*/ 2600022 h 3476625"/>
              <a:gd name="connsiteX1765" fmla="*/ 9883811 w 11991973"/>
              <a:gd name="connsiteY1765" fmla="*/ 2579659 h 3476625"/>
              <a:gd name="connsiteX1766" fmla="*/ 9464437 w 11991973"/>
              <a:gd name="connsiteY1766" fmla="*/ 2637838 h 3476625"/>
              <a:gd name="connsiteX1767" fmla="*/ 7830201 w 11991973"/>
              <a:gd name="connsiteY1767" fmla="*/ 2888009 h 3476625"/>
              <a:gd name="connsiteX1768" fmla="*/ 6152475 w 11991973"/>
              <a:gd name="connsiteY1768" fmla="*/ 3246766 h 3476625"/>
              <a:gd name="connsiteX1769" fmla="*/ 5636287 w 11991973"/>
              <a:gd name="connsiteY1769" fmla="*/ 3363156 h 3476625"/>
              <a:gd name="connsiteX1770" fmla="*/ 5639310 w 11991973"/>
              <a:gd name="connsiteY1770" fmla="*/ 3359260 h 3476625"/>
              <a:gd name="connsiteX1771" fmla="*/ 5627320 w 11991973"/>
              <a:gd name="connsiteY1771" fmla="*/ 3357078 h 3476625"/>
              <a:gd name="connsiteX1772" fmla="*/ 5617269 w 11991973"/>
              <a:gd name="connsiteY1772" fmla="*/ 3367444 h 3476625"/>
              <a:gd name="connsiteX1773" fmla="*/ 5614860 w 11991973"/>
              <a:gd name="connsiteY1773" fmla="*/ 3367987 h 3476625"/>
              <a:gd name="connsiteX1774" fmla="*/ 5041280 w 11991973"/>
              <a:gd name="connsiteY1774" fmla="*/ 3431984 h 3476625"/>
              <a:gd name="connsiteX1775" fmla="*/ 5214296 w 11991973"/>
              <a:gd name="connsiteY1775" fmla="*/ 3370896 h 3476625"/>
              <a:gd name="connsiteX1776" fmla="*/ 5562440 w 11991973"/>
              <a:gd name="connsiteY1776" fmla="*/ 3245084 h 3476625"/>
              <a:gd name="connsiteX1777" fmla="*/ 5639651 w 11991973"/>
              <a:gd name="connsiteY1777" fmla="*/ 3227840 h 3476625"/>
              <a:gd name="connsiteX1778" fmla="*/ 5659585 w 11991973"/>
              <a:gd name="connsiteY1778" fmla="*/ 3229448 h 3476625"/>
              <a:gd name="connsiteX1779" fmla="*/ 5769070 w 11991973"/>
              <a:gd name="connsiteY1779" fmla="*/ 3207268 h 3476625"/>
              <a:gd name="connsiteX1780" fmla="*/ 5794271 w 11991973"/>
              <a:gd name="connsiteY1780" fmla="*/ 3198726 h 3476625"/>
              <a:gd name="connsiteX1781" fmla="*/ 5863890 w 11991973"/>
              <a:gd name="connsiteY1781" fmla="*/ 3190575 h 3476625"/>
              <a:gd name="connsiteX1782" fmla="*/ 5906354 w 11991973"/>
              <a:gd name="connsiteY1782" fmla="*/ 3193450 h 3476625"/>
              <a:gd name="connsiteX1783" fmla="*/ 5878145 w 11991973"/>
              <a:gd name="connsiteY1783" fmla="*/ 3219631 h 3476625"/>
              <a:gd name="connsiteX1784" fmla="*/ 5994742 w 11991973"/>
              <a:gd name="connsiteY1784" fmla="*/ 3170177 h 3476625"/>
              <a:gd name="connsiteX1785" fmla="*/ 6555157 w 11991973"/>
              <a:gd name="connsiteY1785" fmla="*/ 3068364 h 3476625"/>
              <a:gd name="connsiteX1786" fmla="*/ 7339366 w 11991973"/>
              <a:gd name="connsiteY1786" fmla="*/ 2879282 h 3476625"/>
              <a:gd name="connsiteX1787" fmla="*/ 7510325 w 11991973"/>
              <a:gd name="connsiteY1787" fmla="*/ 2822421 h 3476625"/>
              <a:gd name="connsiteX1788" fmla="*/ 7559547 w 11991973"/>
              <a:gd name="connsiteY1788" fmla="*/ 2804245 h 3476625"/>
              <a:gd name="connsiteX1789" fmla="*/ 7587752 w 11991973"/>
              <a:gd name="connsiteY1789" fmla="*/ 2798287 h 3476625"/>
              <a:gd name="connsiteX1790" fmla="*/ 8125454 w 11991973"/>
              <a:gd name="connsiteY1790" fmla="*/ 2696018 h 3476625"/>
              <a:gd name="connsiteX1791" fmla="*/ 7623461 w 11991973"/>
              <a:gd name="connsiteY1791" fmla="*/ 2780644 h 3476625"/>
              <a:gd name="connsiteX1792" fmla="*/ 7559547 w 11991973"/>
              <a:gd name="connsiteY1792" fmla="*/ 2804245 h 3476625"/>
              <a:gd name="connsiteX1793" fmla="*/ 7049520 w 11991973"/>
              <a:gd name="connsiteY1793" fmla="*/ 2912009 h 3476625"/>
              <a:gd name="connsiteX1794" fmla="*/ 5972174 w 11991973"/>
              <a:gd name="connsiteY1794" fmla="*/ 3141089 h 3476625"/>
              <a:gd name="connsiteX1795" fmla="*/ 5882787 w 11991973"/>
              <a:gd name="connsiteY1795" fmla="*/ 3168724 h 3476625"/>
              <a:gd name="connsiteX1796" fmla="*/ 5844206 w 11991973"/>
              <a:gd name="connsiteY1796" fmla="*/ 3181800 h 3476625"/>
              <a:gd name="connsiteX1797" fmla="*/ 5823842 w 11991973"/>
              <a:gd name="connsiteY1797" fmla="*/ 3178541 h 3476625"/>
              <a:gd name="connsiteX1798" fmla="*/ 5810443 w 11991973"/>
              <a:gd name="connsiteY1798" fmla="*/ 3190541 h 3476625"/>
              <a:gd name="connsiteX1799" fmla="*/ 5827370 w 11991973"/>
              <a:gd name="connsiteY1799" fmla="*/ 3187268 h 3476625"/>
              <a:gd name="connsiteX1800" fmla="*/ 5841666 w 11991973"/>
              <a:gd name="connsiteY1800" fmla="*/ 3182662 h 3476625"/>
              <a:gd name="connsiteX1801" fmla="*/ 5794271 w 11991973"/>
              <a:gd name="connsiteY1801" fmla="*/ 3198726 h 3476625"/>
              <a:gd name="connsiteX1802" fmla="*/ 5784204 w 11991973"/>
              <a:gd name="connsiteY1802" fmla="*/ 3199904 h 3476625"/>
              <a:gd name="connsiteX1803" fmla="*/ 5679615 w 11991973"/>
              <a:gd name="connsiteY1803" fmla="*/ 3218915 h 3476625"/>
              <a:gd name="connsiteX1804" fmla="*/ 5639651 w 11991973"/>
              <a:gd name="connsiteY1804" fmla="*/ 3227840 h 3476625"/>
              <a:gd name="connsiteX1805" fmla="*/ 5615353 w 11991973"/>
              <a:gd name="connsiteY1805" fmla="*/ 3225881 h 3476625"/>
              <a:gd name="connsiteX1806" fmla="*/ 5604759 w 11991973"/>
              <a:gd name="connsiteY1806" fmla="*/ 3220044 h 3476625"/>
              <a:gd name="connsiteX1807" fmla="*/ 5609220 w 11991973"/>
              <a:gd name="connsiteY1807" fmla="*/ 3213812 h 3476625"/>
              <a:gd name="connsiteX1808" fmla="*/ 5596997 w 11991973"/>
              <a:gd name="connsiteY1808" fmla="*/ 3215267 h 3476625"/>
              <a:gd name="connsiteX1809" fmla="*/ 5596759 w 11991973"/>
              <a:gd name="connsiteY1809" fmla="*/ 3215635 h 3476625"/>
              <a:gd name="connsiteX1810" fmla="*/ 5582893 w 11991973"/>
              <a:gd name="connsiteY1810" fmla="*/ 3207995 h 3476625"/>
              <a:gd name="connsiteX1811" fmla="*/ 5250026 w 11991973"/>
              <a:gd name="connsiteY1811" fmla="*/ 3283628 h 3476625"/>
              <a:gd name="connsiteX1812" fmla="*/ 5285758 w 11991973"/>
              <a:gd name="connsiteY1812" fmla="*/ 3234175 h 3476625"/>
              <a:gd name="connsiteX1813" fmla="*/ 5161639 w 11991973"/>
              <a:gd name="connsiteY1813" fmla="*/ 3286536 h 3476625"/>
              <a:gd name="connsiteX1814" fmla="*/ 5087589 w 11991973"/>
              <a:gd name="connsiteY1814" fmla="*/ 3284491 h 3476625"/>
              <a:gd name="connsiteX1815" fmla="*/ 5076085 w 11991973"/>
              <a:gd name="connsiteY1815" fmla="*/ 3290789 h 3476625"/>
              <a:gd name="connsiteX1816" fmla="*/ 5074660 w 11991973"/>
              <a:gd name="connsiteY1816" fmla="*/ 3276356 h 3476625"/>
              <a:gd name="connsiteX1817" fmla="*/ 5074661 w 11991973"/>
              <a:gd name="connsiteY1817" fmla="*/ 3275031 h 3476625"/>
              <a:gd name="connsiteX1818" fmla="*/ 5080538 w 11991973"/>
              <a:gd name="connsiteY1818" fmla="*/ 3275265 h 3476625"/>
              <a:gd name="connsiteX1819" fmla="*/ 5088295 w 11991973"/>
              <a:gd name="connsiteY1819" fmla="*/ 3269083 h 3476625"/>
              <a:gd name="connsiteX1820" fmla="*/ 5081948 w 11991973"/>
              <a:gd name="connsiteY1820" fmla="*/ 3266537 h 3476625"/>
              <a:gd name="connsiteX1821" fmla="*/ 5074661 w 11991973"/>
              <a:gd name="connsiteY1821" fmla="*/ 3272298 h 3476625"/>
              <a:gd name="connsiteX1822" fmla="*/ 5074661 w 11991973"/>
              <a:gd name="connsiteY1822" fmla="*/ 3254901 h 3476625"/>
              <a:gd name="connsiteX1823" fmla="*/ 5078894 w 11991973"/>
              <a:gd name="connsiteY1823" fmla="*/ 3248719 h 3476625"/>
              <a:gd name="connsiteX1824" fmla="*/ 5056325 w 11991973"/>
              <a:gd name="connsiteY1824" fmla="*/ 3245812 h 3476625"/>
              <a:gd name="connsiteX1825" fmla="*/ 5061968 w 11991973"/>
              <a:gd name="connsiteY1825" fmla="*/ 3266173 h 3476625"/>
              <a:gd name="connsiteX1826" fmla="*/ 5033758 w 11991973"/>
              <a:gd name="connsiteY1826" fmla="*/ 3274900 h 3476625"/>
              <a:gd name="connsiteX1827" fmla="*/ 4998027 w 11991973"/>
              <a:gd name="connsiteY1827" fmla="*/ 3286536 h 3476625"/>
              <a:gd name="connsiteX1828" fmla="*/ 4909641 w 11991973"/>
              <a:gd name="connsiteY1828" fmla="*/ 3301081 h 3476625"/>
              <a:gd name="connsiteX1829" fmla="*/ 4811848 w 11991973"/>
              <a:gd name="connsiteY1829" fmla="*/ 3309808 h 3476625"/>
              <a:gd name="connsiteX1830" fmla="*/ 4787167 w 11991973"/>
              <a:gd name="connsiteY1830" fmla="*/ 3279264 h 3476625"/>
              <a:gd name="connsiteX1831" fmla="*/ 4776555 w 11991973"/>
              <a:gd name="connsiteY1831" fmla="*/ 3290467 h 3476625"/>
              <a:gd name="connsiteX1832" fmla="*/ 4775177 w 11991973"/>
              <a:gd name="connsiteY1832" fmla="*/ 3288400 h 3476625"/>
              <a:gd name="connsiteX1833" fmla="*/ 4775177 w 11991973"/>
              <a:gd name="connsiteY1833" fmla="*/ 3291263 h 3476625"/>
              <a:gd name="connsiteX1834" fmla="*/ 4775405 w 11991973"/>
              <a:gd name="connsiteY1834" fmla="*/ 3291682 h 3476625"/>
              <a:gd name="connsiteX1835" fmla="*/ 4761337 w 11991973"/>
              <a:gd name="connsiteY1835" fmla="*/ 3306536 h 3476625"/>
              <a:gd name="connsiteX1836" fmla="*/ 4744337 w 11991973"/>
              <a:gd name="connsiteY1836" fmla="*/ 3318910 h 3476625"/>
              <a:gd name="connsiteX1837" fmla="*/ 4739211 w 11991973"/>
              <a:gd name="connsiteY1837" fmla="*/ 3301808 h 3476625"/>
              <a:gd name="connsiteX1838" fmla="*/ 4732601 w 11991973"/>
              <a:gd name="connsiteY1838" fmla="*/ 3290090 h 3476625"/>
              <a:gd name="connsiteX1839" fmla="*/ 4749407 w 11991973"/>
              <a:gd name="connsiteY1839" fmla="*/ 3277764 h 3476625"/>
              <a:gd name="connsiteX1840" fmla="*/ 4725341 w 11991973"/>
              <a:gd name="connsiteY1840" fmla="*/ 3274900 h 3476625"/>
              <a:gd name="connsiteX1841" fmla="*/ 4830654 w 11991973"/>
              <a:gd name="connsiteY1841" fmla="*/ 3266174 h 3476625"/>
              <a:gd name="connsiteX1842" fmla="*/ 5077013 w 11991973"/>
              <a:gd name="connsiteY1842" fmla="*/ 3152725 h 3476625"/>
              <a:gd name="connsiteX1843" fmla="*/ 5065728 w 11991973"/>
              <a:gd name="connsiteY1843" fmla="*/ 3143997 h 3476625"/>
              <a:gd name="connsiteX1844" fmla="*/ 5071371 w 11991973"/>
              <a:gd name="connsiteY1844" fmla="*/ 3173087 h 3476625"/>
              <a:gd name="connsiteX1845" fmla="*/ 5385429 w 11991973"/>
              <a:gd name="connsiteY1845" fmla="*/ 3065455 h 3476625"/>
              <a:gd name="connsiteX1846" fmla="*/ 4789280 w 11991973"/>
              <a:gd name="connsiteY1846" fmla="*/ 3141089 h 3476625"/>
              <a:gd name="connsiteX1847" fmla="*/ 4155520 w 11991973"/>
              <a:gd name="connsiteY1847" fmla="*/ 3267264 h 3476625"/>
              <a:gd name="connsiteX1848" fmla="*/ 3779068 w 11991973"/>
              <a:gd name="connsiteY1848" fmla="*/ 3349012 h 3476625"/>
              <a:gd name="connsiteX1849" fmla="*/ 3777376 w 11991973"/>
              <a:gd name="connsiteY1849" fmla="*/ 3347851 h 3476625"/>
              <a:gd name="connsiteX1850" fmla="*/ 3775142 w 11991973"/>
              <a:gd name="connsiteY1850" fmla="*/ 3349865 h 3476625"/>
              <a:gd name="connsiteX1851" fmla="*/ 3565138 w 11991973"/>
              <a:gd name="connsiteY1851" fmla="*/ 3395468 h 3476625"/>
              <a:gd name="connsiteX1852" fmla="*/ 3570656 w 11991973"/>
              <a:gd name="connsiteY1852" fmla="*/ 3388350 h 3476625"/>
              <a:gd name="connsiteX1853" fmla="*/ 3548088 w 11991973"/>
              <a:gd name="connsiteY1853" fmla="*/ 3397077 h 3476625"/>
              <a:gd name="connsiteX1854" fmla="*/ 3553719 w 11991973"/>
              <a:gd name="connsiteY1854" fmla="*/ 3397948 h 3476625"/>
              <a:gd name="connsiteX1855" fmla="*/ 3544328 w 11991973"/>
              <a:gd name="connsiteY1855" fmla="*/ 3399986 h 3476625"/>
              <a:gd name="connsiteX1856" fmla="*/ 2970749 w 11991973"/>
              <a:gd name="connsiteY1856" fmla="*/ 3463983 h 3476625"/>
              <a:gd name="connsiteX1857" fmla="*/ 3143762 w 11991973"/>
              <a:gd name="connsiteY1857" fmla="*/ 3402895 h 3476625"/>
              <a:gd name="connsiteX1858" fmla="*/ 3491908 w 11991973"/>
              <a:gd name="connsiteY1858" fmla="*/ 3277082 h 3476625"/>
              <a:gd name="connsiteX1859" fmla="*/ 3569118 w 11991973"/>
              <a:gd name="connsiteY1859" fmla="*/ 3259839 h 3476625"/>
              <a:gd name="connsiteX1860" fmla="*/ 3589052 w 11991973"/>
              <a:gd name="connsiteY1860" fmla="*/ 3261447 h 3476625"/>
              <a:gd name="connsiteX1861" fmla="*/ 3698539 w 11991973"/>
              <a:gd name="connsiteY1861" fmla="*/ 3239267 h 3476625"/>
              <a:gd name="connsiteX1862" fmla="*/ 3723742 w 11991973"/>
              <a:gd name="connsiteY1862" fmla="*/ 3230724 h 3476625"/>
              <a:gd name="connsiteX1863" fmla="*/ 3793358 w 11991973"/>
              <a:gd name="connsiteY1863" fmla="*/ 3222573 h 3476625"/>
              <a:gd name="connsiteX1864" fmla="*/ 3835821 w 11991973"/>
              <a:gd name="connsiteY1864" fmla="*/ 3225448 h 3476625"/>
              <a:gd name="connsiteX1865" fmla="*/ 3807613 w 11991973"/>
              <a:gd name="connsiteY1865" fmla="*/ 3251629 h 3476625"/>
              <a:gd name="connsiteX1866" fmla="*/ 3924209 w 11991973"/>
              <a:gd name="connsiteY1866" fmla="*/ 3202177 h 3476625"/>
              <a:gd name="connsiteX1867" fmla="*/ 4484624 w 11991973"/>
              <a:gd name="connsiteY1867" fmla="*/ 3100363 h 3476625"/>
              <a:gd name="connsiteX1868" fmla="*/ 5985338 w 11991973"/>
              <a:gd name="connsiteY1868" fmla="*/ 2751287 h 3476625"/>
              <a:gd name="connsiteX1869" fmla="*/ 5966532 w 11991973"/>
              <a:gd name="connsiteY1869" fmla="*/ 2745470 h 3476625"/>
              <a:gd name="connsiteX1870" fmla="*/ 3901643 w 11991973"/>
              <a:gd name="connsiteY1870" fmla="*/ 3173087 h 3476625"/>
              <a:gd name="connsiteX1871" fmla="*/ 3812256 w 11991973"/>
              <a:gd name="connsiteY1871" fmla="*/ 3200722 h 3476625"/>
              <a:gd name="connsiteX1872" fmla="*/ 3723742 w 11991973"/>
              <a:gd name="connsiteY1872" fmla="*/ 3230724 h 3476625"/>
              <a:gd name="connsiteX1873" fmla="*/ 3713671 w 11991973"/>
              <a:gd name="connsiteY1873" fmla="*/ 3231902 h 3476625"/>
              <a:gd name="connsiteX1874" fmla="*/ 3609083 w 11991973"/>
              <a:gd name="connsiteY1874" fmla="*/ 3250913 h 3476625"/>
              <a:gd name="connsiteX1875" fmla="*/ 3569118 w 11991973"/>
              <a:gd name="connsiteY1875" fmla="*/ 3259839 h 3476625"/>
              <a:gd name="connsiteX1876" fmla="*/ 3544821 w 11991973"/>
              <a:gd name="connsiteY1876" fmla="*/ 3257879 h 3476625"/>
              <a:gd name="connsiteX1877" fmla="*/ 3534085 w 11991973"/>
              <a:gd name="connsiteY1877" fmla="*/ 3251963 h 3476625"/>
              <a:gd name="connsiteX1878" fmla="*/ 3540567 w 11991973"/>
              <a:gd name="connsiteY1878" fmla="*/ 3242902 h 3476625"/>
              <a:gd name="connsiteX1879" fmla="*/ 3528344 w 11991973"/>
              <a:gd name="connsiteY1879" fmla="*/ 3244357 h 3476625"/>
              <a:gd name="connsiteX1880" fmla="*/ 3526226 w 11991973"/>
              <a:gd name="connsiteY1880" fmla="*/ 3247633 h 3476625"/>
              <a:gd name="connsiteX1881" fmla="*/ 3512359 w 11991973"/>
              <a:gd name="connsiteY1881" fmla="*/ 3239993 h 3476625"/>
              <a:gd name="connsiteX1882" fmla="*/ 3179494 w 11991973"/>
              <a:gd name="connsiteY1882" fmla="*/ 3315626 h 3476625"/>
              <a:gd name="connsiteX1883" fmla="*/ 3215227 w 11991973"/>
              <a:gd name="connsiteY1883" fmla="*/ 3266174 h 3476625"/>
              <a:gd name="connsiteX1884" fmla="*/ 3091107 w 11991973"/>
              <a:gd name="connsiteY1884" fmla="*/ 3318535 h 3476625"/>
              <a:gd name="connsiteX1885" fmla="*/ 3017058 w 11991973"/>
              <a:gd name="connsiteY1885" fmla="*/ 3316490 h 3476625"/>
              <a:gd name="connsiteX1886" fmla="*/ 3005554 w 11991973"/>
              <a:gd name="connsiteY1886" fmla="*/ 3322787 h 3476625"/>
              <a:gd name="connsiteX1887" fmla="*/ 3004129 w 11991973"/>
              <a:gd name="connsiteY1887" fmla="*/ 3308354 h 3476625"/>
              <a:gd name="connsiteX1888" fmla="*/ 3004129 w 11991973"/>
              <a:gd name="connsiteY1888" fmla="*/ 3304046 h 3476625"/>
              <a:gd name="connsiteX1889" fmla="*/ 3011887 w 11991973"/>
              <a:gd name="connsiteY1889" fmla="*/ 3304354 h 3476625"/>
              <a:gd name="connsiteX1890" fmla="*/ 3019643 w 11991973"/>
              <a:gd name="connsiteY1890" fmla="*/ 3298173 h 3476625"/>
              <a:gd name="connsiteX1891" fmla="*/ 3013296 w 11991973"/>
              <a:gd name="connsiteY1891" fmla="*/ 3295627 h 3476625"/>
              <a:gd name="connsiteX1892" fmla="*/ 3004129 w 11991973"/>
              <a:gd name="connsiteY1892" fmla="*/ 3302876 h 3476625"/>
              <a:gd name="connsiteX1893" fmla="*/ 3004129 w 11991973"/>
              <a:gd name="connsiteY1893" fmla="*/ 3286901 h 3476625"/>
              <a:gd name="connsiteX1894" fmla="*/ 3008360 w 11991973"/>
              <a:gd name="connsiteY1894" fmla="*/ 3280719 h 3476625"/>
              <a:gd name="connsiteX1895" fmla="*/ 2985794 w 11991973"/>
              <a:gd name="connsiteY1895" fmla="*/ 3277809 h 3476625"/>
              <a:gd name="connsiteX1896" fmla="*/ 2991435 w 11991973"/>
              <a:gd name="connsiteY1896" fmla="*/ 3298173 h 3476625"/>
              <a:gd name="connsiteX1897" fmla="*/ 2963223 w 11991973"/>
              <a:gd name="connsiteY1897" fmla="*/ 3306899 h 3476625"/>
              <a:gd name="connsiteX1898" fmla="*/ 2927494 w 11991973"/>
              <a:gd name="connsiteY1898" fmla="*/ 3318535 h 3476625"/>
              <a:gd name="connsiteX1899" fmla="*/ 2839107 w 11991973"/>
              <a:gd name="connsiteY1899" fmla="*/ 3333080 h 3476625"/>
              <a:gd name="connsiteX1900" fmla="*/ 2741316 w 11991973"/>
              <a:gd name="connsiteY1900" fmla="*/ 3341806 h 3476625"/>
              <a:gd name="connsiteX1901" fmla="*/ 2716635 w 11991973"/>
              <a:gd name="connsiteY1901" fmla="*/ 3311263 h 3476625"/>
              <a:gd name="connsiteX1902" fmla="*/ 2708266 w 11991973"/>
              <a:gd name="connsiteY1902" fmla="*/ 3320098 h 3476625"/>
              <a:gd name="connsiteX1903" fmla="*/ 2706525 w 11991973"/>
              <a:gd name="connsiteY1903" fmla="*/ 3317490 h 3476625"/>
              <a:gd name="connsiteX1904" fmla="*/ 2706526 w 11991973"/>
              <a:gd name="connsiteY1904" fmla="*/ 3320353 h 3476625"/>
              <a:gd name="connsiteX1905" fmla="*/ 2707073 w 11991973"/>
              <a:gd name="connsiteY1905" fmla="*/ 3321358 h 3476625"/>
              <a:gd name="connsiteX1906" fmla="*/ 2690804 w 11991973"/>
              <a:gd name="connsiteY1906" fmla="*/ 3338535 h 3476625"/>
              <a:gd name="connsiteX1907" fmla="*/ 2673803 w 11991973"/>
              <a:gd name="connsiteY1907" fmla="*/ 3350910 h 3476625"/>
              <a:gd name="connsiteX1908" fmla="*/ 2668679 w 11991973"/>
              <a:gd name="connsiteY1908" fmla="*/ 3333807 h 3476625"/>
              <a:gd name="connsiteX1909" fmla="*/ 2662068 w 11991973"/>
              <a:gd name="connsiteY1909" fmla="*/ 3322088 h 3476625"/>
              <a:gd name="connsiteX1910" fmla="*/ 2678875 w 11991973"/>
              <a:gd name="connsiteY1910" fmla="*/ 3309762 h 3476625"/>
              <a:gd name="connsiteX1911" fmla="*/ 2654808 w 11991973"/>
              <a:gd name="connsiteY1911" fmla="*/ 3306899 h 3476625"/>
              <a:gd name="connsiteX1912" fmla="*/ 2760122 w 11991973"/>
              <a:gd name="connsiteY1912" fmla="*/ 3298173 h 3476625"/>
              <a:gd name="connsiteX1913" fmla="*/ 3006480 w 11991973"/>
              <a:gd name="connsiteY1913" fmla="*/ 3184723 h 3476625"/>
              <a:gd name="connsiteX1914" fmla="*/ 2995195 w 11991973"/>
              <a:gd name="connsiteY1914" fmla="*/ 3175996 h 3476625"/>
              <a:gd name="connsiteX1915" fmla="*/ 3000837 w 11991973"/>
              <a:gd name="connsiteY1915" fmla="*/ 3205086 h 3476625"/>
              <a:gd name="connsiteX1916" fmla="*/ 3314898 w 11991973"/>
              <a:gd name="connsiteY1916" fmla="*/ 3097454 h 3476625"/>
              <a:gd name="connsiteX1917" fmla="*/ 2965106 w 11991973"/>
              <a:gd name="connsiteY1917" fmla="*/ 3129452 h 3476625"/>
              <a:gd name="connsiteX1918" fmla="*/ 3092282 w 11991973"/>
              <a:gd name="connsiteY1918" fmla="*/ 3068728 h 3476625"/>
              <a:gd name="connsiteX1919" fmla="*/ 3161370 w 11991973"/>
              <a:gd name="connsiteY1919" fmla="*/ 3042620 h 3476625"/>
              <a:gd name="connsiteX1920" fmla="*/ 3172911 w 11991973"/>
              <a:gd name="connsiteY1920" fmla="*/ 3042547 h 3476625"/>
              <a:gd name="connsiteX1921" fmla="*/ 3237790 w 11991973"/>
              <a:gd name="connsiteY1921" fmla="*/ 3027639 h 3476625"/>
              <a:gd name="connsiteX1922" fmla="*/ 3183814 w 11991973"/>
              <a:gd name="connsiteY1922" fmla="*/ 3034139 h 3476625"/>
              <a:gd name="connsiteX1923" fmla="*/ 3161370 w 11991973"/>
              <a:gd name="connsiteY1923" fmla="*/ 3042620 h 3476625"/>
              <a:gd name="connsiteX1924" fmla="*/ 3136770 w 11991973"/>
              <a:gd name="connsiteY1924" fmla="*/ 3042774 h 3476625"/>
              <a:gd name="connsiteX1925" fmla="*/ 3124955 w 11991973"/>
              <a:gd name="connsiteY1925" fmla="*/ 3042183 h 3476625"/>
              <a:gd name="connsiteX1926" fmla="*/ 3140003 w 11991973"/>
              <a:gd name="connsiteY1926" fmla="*/ 3016003 h 3476625"/>
              <a:gd name="connsiteX1927" fmla="*/ 3152698 w 11991973"/>
              <a:gd name="connsiteY1927" fmla="*/ 3026549 h 3476625"/>
              <a:gd name="connsiteX1928" fmla="*/ 3155489 w 11991973"/>
              <a:gd name="connsiteY1928" fmla="*/ 3022556 h 3476625"/>
              <a:gd name="connsiteX1929" fmla="*/ 3151285 w 11991973"/>
              <a:gd name="connsiteY1929" fmla="*/ 3039274 h 3476625"/>
              <a:gd name="connsiteX1930" fmla="*/ 3292330 w 11991973"/>
              <a:gd name="connsiteY1930" fmla="*/ 2984005 h 3476625"/>
              <a:gd name="connsiteX1931" fmla="*/ 3262239 w 11991973"/>
              <a:gd name="connsiteY1931" fmla="*/ 3007277 h 3476625"/>
              <a:gd name="connsiteX1932" fmla="*/ 3820775 w 11991973"/>
              <a:gd name="connsiteY1932" fmla="*/ 2835647 h 3476625"/>
              <a:gd name="connsiteX1933" fmla="*/ 3788808 w 11991973"/>
              <a:gd name="connsiteY1933" fmla="*/ 2826921 h 3476625"/>
              <a:gd name="connsiteX1934" fmla="*/ 3783164 w 11991973"/>
              <a:gd name="connsiteY1934" fmla="*/ 2824012 h 3476625"/>
              <a:gd name="connsiteX1935" fmla="*/ 3841464 w 11991973"/>
              <a:gd name="connsiteY1935" fmla="*/ 2847283 h 3476625"/>
              <a:gd name="connsiteX1936" fmla="*/ 4007190 w 11991973"/>
              <a:gd name="connsiteY1936" fmla="*/ 2786559 h 3476625"/>
              <a:gd name="connsiteX1937" fmla="*/ 4075323 w 11991973"/>
              <a:gd name="connsiteY1937" fmla="*/ 2759786 h 3476625"/>
              <a:gd name="connsiteX1938" fmla="*/ 4118496 w 11991973"/>
              <a:gd name="connsiteY1938" fmla="*/ 2748334 h 3476625"/>
              <a:gd name="connsiteX1939" fmla="*/ 4148046 w 11991973"/>
              <a:gd name="connsiteY1939" fmla="*/ 2745790 h 3476625"/>
              <a:gd name="connsiteX1940" fmla="*/ 4151759 w 11991973"/>
              <a:gd name="connsiteY1940" fmla="*/ 2771650 h 3476625"/>
              <a:gd name="connsiteX1941" fmla="*/ 4317252 w 11991973"/>
              <a:gd name="connsiteY1941" fmla="*/ 2748379 h 3476625"/>
              <a:gd name="connsiteX1942" fmla="*/ 4376490 w 11991973"/>
              <a:gd name="connsiteY1942" fmla="*/ 2706926 h 3476625"/>
              <a:gd name="connsiteX1943" fmla="*/ 4415131 w 11991973"/>
              <a:gd name="connsiteY1943" fmla="*/ 2688774 h 3476625"/>
              <a:gd name="connsiteX1944" fmla="*/ 4424217 w 11991973"/>
              <a:gd name="connsiteY1944" fmla="*/ 2689682 h 3476625"/>
              <a:gd name="connsiteX1945" fmla="*/ 4423976 w 11991973"/>
              <a:gd name="connsiteY1945" fmla="*/ 2693155 h 3476625"/>
              <a:gd name="connsiteX1946" fmla="*/ 4432188 w 11991973"/>
              <a:gd name="connsiteY1946" fmla="*/ 2690955 h 3476625"/>
              <a:gd name="connsiteX1947" fmla="*/ 4432698 w 11991973"/>
              <a:gd name="connsiteY1947" fmla="*/ 2690529 h 3476625"/>
              <a:gd name="connsiteX1948" fmla="*/ 4446248 w 11991973"/>
              <a:gd name="connsiteY1948" fmla="*/ 2691883 h 3476625"/>
              <a:gd name="connsiteX1949" fmla="*/ 4451810 w 11991973"/>
              <a:gd name="connsiteY1949" fmla="*/ 2691993 h 3476625"/>
              <a:gd name="connsiteX1950" fmla="*/ 4448893 w 11991973"/>
              <a:gd name="connsiteY1950" fmla="*/ 2698927 h 3476625"/>
              <a:gd name="connsiteX1951" fmla="*/ 4459004 w 11991973"/>
              <a:gd name="connsiteY1951" fmla="*/ 2694927 h 3476625"/>
              <a:gd name="connsiteX1952" fmla="*/ 4458313 w 11991973"/>
              <a:gd name="connsiteY1952" fmla="*/ 2692123 h 3476625"/>
              <a:gd name="connsiteX1953" fmla="*/ 4467123 w 11991973"/>
              <a:gd name="connsiteY1953" fmla="*/ 2692298 h 3476625"/>
              <a:gd name="connsiteX1954" fmla="*/ 4461793 w 11991973"/>
              <a:gd name="connsiteY1954" fmla="*/ 2702564 h 3476625"/>
              <a:gd name="connsiteX1955" fmla="*/ 4447013 w 11991973"/>
              <a:gd name="connsiteY1955" fmla="*/ 2710563 h 3476625"/>
              <a:gd name="connsiteX1956" fmla="*/ 4501550 w 11991973"/>
              <a:gd name="connsiteY1956" fmla="*/ 2684382 h 3476625"/>
              <a:gd name="connsiteX1957" fmla="*/ 4483000 w 11991973"/>
              <a:gd name="connsiteY1957" fmla="*/ 2692615 h 3476625"/>
              <a:gd name="connsiteX1958" fmla="*/ 4467123 w 11991973"/>
              <a:gd name="connsiteY1958" fmla="*/ 2692298 h 3476625"/>
              <a:gd name="connsiteX1959" fmla="*/ 4469348 w 11991973"/>
              <a:gd name="connsiteY1959" fmla="*/ 2688019 h 3476625"/>
              <a:gd name="connsiteX1960" fmla="*/ 4478982 w 11991973"/>
              <a:gd name="connsiteY1960" fmla="*/ 2669837 h 3476625"/>
              <a:gd name="connsiteX1961" fmla="*/ 4424915 w 11991973"/>
              <a:gd name="connsiteY1961" fmla="*/ 2679655 h 3476625"/>
              <a:gd name="connsiteX1962" fmla="*/ 4424582 w 11991973"/>
              <a:gd name="connsiteY1962" fmla="*/ 2684435 h 3476625"/>
              <a:gd name="connsiteX1963" fmla="*/ 4424094 w 11991973"/>
              <a:gd name="connsiteY1963" fmla="*/ 2684564 h 3476625"/>
              <a:gd name="connsiteX1964" fmla="*/ 4415131 w 11991973"/>
              <a:gd name="connsiteY1964" fmla="*/ 2688774 h 3476625"/>
              <a:gd name="connsiteX1965" fmla="*/ 4338410 w 11991973"/>
              <a:gd name="connsiteY1965" fmla="*/ 2681109 h 3476625"/>
              <a:gd name="connsiteX1966" fmla="*/ 4166840 w 11991973"/>
              <a:gd name="connsiteY1966" fmla="*/ 2707648 h 3476625"/>
              <a:gd name="connsiteX1967" fmla="*/ 4130686 w 11991973"/>
              <a:gd name="connsiteY1967" fmla="*/ 2742243 h 3476625"/>
              <a:gd name="connsiteX1968" fmla="*/ 4103539 w 11991973"/>
              <a:gd name="connsiteY1968" fmla="*/ 2748698 h 3476625"/>
              <a:gd name="connsiteX1969" fmla="*/ 4075323 w 11991973"/>
              <a:gd name="connsiteY1969" fmla="*/ 2759786 h 3476625"/>
              <a:gd name="connsiteX1970" fmla="*/ 4067602 w 11991973"/>
              <a:gd name="connsiteY1970" fmla="*/ 2761833 h 3476625"/>
              <a:gd name="connsiteX1971" fmla="*/ 3986270 w 11991973"/>
              <a:gd name="connsiteY1971" fmla="*/ 2771651 h 3476625"/>
              <a:gd name="connsiteX1972" fmla="*/ 4006955 w 11991973"/>
              <a:gd name="connsiteY1972" fmla="*/ 2754197 h 3476625"/>
              <a:gd name="connsiteX1973" fmla="*/ 3982038 w 11991973"/>
              <a:gd name="connsiteY1973" fmla="*/ 2752378 h 3476625"/>
              <a:gd name="connsiteX1974" fmla="*/ 3978910 w 11991973"/>
              <a:gd name="connsiteY1974" fmla="*/ 2753473 h 3476625"/>
              <a:gd name="connsiteX1975" fmla="*/ 3979684 w 11991973"/>
              <a:gd name="connsiteY1975" fmla="*/ 2748794 h 3476625"/>
              <a:gd name="connsiteX1976" fmla="*/ 4116028 w 11991973"/>
              <a:gd name="connsiteY1976" fmla="*/ 2716380 h 3476625"/>
              <a:gd name="connsiteX1977" fmla="*/ 4100719 w 11991973"/>
              <a:gd name="connsiteY1977" fmla="*/ 2715154 h 3476625"/>
              <a:gd name="connsiteX1978" fmla="*/ 4051136 w 11991973"/>
              <a:gd name="connsiteY1978" fmla="*/ 2720749 h 3476625"/>
              <a:gd name="connsiteX1979" fmla="*/ 4056084 w 11991973"/>
              <a:gd name="connsiteY1979" fmla="*/ 2713836 h 3476625"/>
              <a:gd name="connsiteX1980" fmla="*/ 4051149 w 11991973"/>
              <a:gd name="connsiteY1980" fmla="*/ 2714927 h 3476625"/>
              <a:gd name="connsiteX1981" fmla="*/ 4044592 w 11991973"/>
              <a:gd name="connsiteY1981" fmla="*/ 2721487 h 3476625"/>
              <a:gd name="connsiteX1982" fmla="*/ 4041509 w 11991973"/>
              <a:gd name="connsiteY1982" fmla="*/ 2721835 h 3476625"/>
              <a:gd name="connsiteX1983" fmla="*/ 3948656 w 11991973"/>
              <a:gd name="connsiteY1983" fmla="*/ 2742561 h 3476625"/>
              <a:gd name="connsiteX1984" fmla="*/ 3826418 w 11991973"/>
              <a:gd name="connsiteY1984" fmla="*/ 2789105 h 3476625"/>
              <a:gd name="connsiteX1985" fmla="*/ 3542449 w 11991973"/>
              <a:gd name="connsiteY1985" fmla="*/ 2832739 h 3476625"/>
              <a:gd name="connsiteX1986" fmla="*/ 2965106 w 11991973"/>
              <a:gd name="connsiteY1986" fmla="*/ 2917099 h 3476625"/>
              <a:gd name="connsiteX1987" fmla="*/ 2985793 w 11991973"/>
              <a:gd name="connsiteY1987" fmla="*/ 2893827 h 3476625"/>
              <a:gd name="connsiteX1988" fmla="*/ 2951943 w 11991973"/>
              <a:gd name="connsiteY1988" fmla="*/ 2899645 h 3476625"/>
              <a:gd name="connsiteX1989" fmla="*/ 2966988 w 11991973"/>
              <a:gd name="connsiteY1989" fmla="*/ 2931644 h 3476625"/>
              <a:gd name="connsiteX1990" fmla="*/ 2903047 w 11991973"/>
              <a:gd name="connsiteY1990" fmla="*/ 2908371 h 3476625"/>
              <a:gd name="connsiteX1991" fmla="*/ 1990958 w 11991973"/>
              <a:gd name="connsiteY1991" fmla="*/ 3091637 h 3476625"/>
              <a:gd name="connsiteX1992" fmla="*/ 1650335 w 11991973"/>
              <a:gd name="connsiteY1992" fmla="*/ 3161451 h 3476625"/>
              <a:gd name="connsiteX1993" fmla="*/ 1561147 w 11991973"/>
              <a:gd name="connsiteY1993" fmla="*/ 3179817 h 3476625"/>
              <a:gd name="connsiteX1994" fmla="*/ 1562183 w 11991973"/>
              <a:gd name="connsiteY1994" fmla="*/ 3175996 h 3476625"/>
              <a:gd name="connsiteX1995" fmla="*/ 1554896 w 11991973"/>
              <a:gd name="connsiteY1995" fmla="*/ 3176360 h 3476625"/>
              <a:gd name="connsiteX1996" fmla="*/ 1552125 w 11991973"/>
              <a:gd name="connsiteY1996" fmla="*/ 3181676 h 3476625"/>
              <a:gd name="connsiteX1997" fmla="*/ 1480818 w 11991973"/>
              <a:gd name="connsiteY1997" fmla="*/ 3196359 h 3476625"/>
              <a:gd name="connsiteX1998" fmla="*/ 1319585 w 11991973"/>
              <a:gd name="connsiteY1998" fmla="*/ 3231267 h 3476625"/>
              <a:gd name="connsiteX1999" fmla="*/ 746005 w 11991973"/>
              <a:gd name="connsiteY1999" fmla="*/ 3295264 h 3476625"/>
              <a:gd name="connsiteX2000" fmla="*/ 919019 w 11991973"/>
              <a:gd name="connsiteY2000" fmla="*/ 3234174 h 3476625"/>
              <a:gd name="connsiteX2001" fmla="*/ 1267165 w 11991973"/>
              <a:gd name="connsiteY2001" fmla="*/ 3108363 h 3476625"/>
              <a:gd name="connsiteX2002" fmla="*/ 1337955 w 11991973"/>
              <a:gd name="connsiteY2002" fmla="*/ 3092553 h 3476625"/>
              <a:gd name="connsiteX2003" fmla="*/ 1356210 w 11991973"/>
              <a:gd name="connsiteY2003" fmla="*/ 3096586 h 3476625"/>
              <a:gd name="connsiteX2004" fmla="*/ 1466360 w 11991973"/>
              <a:gd name="connsiteY2004" fmla="*/ 3094318 h 3476625"/>
              <a:gd name="connsiteX2005" fmla="*/ 1592898 w 11991973"/>
              <a:gd name="connsiteY2005" fmla="*/ 3073602 h 3476625"/>
              <a:gd name="connsiteX2006" fmla="*/ 1582868 w 11991973"/>
              <a:gd name="connsiteY2006" fmla="*/ 3082909 h 3476625"/>
              <a:gd name="connsiteX2007" fmla="*/ 1603467 w 11991973"/>
              <a:gd name="connsiteY2007" fmla="*/ 3074774 h 3476625"/>
              <a:gd name="connsiteX2008" fmla="*/ 1616668 w 11991973"/>
              <a:gd name="connsiteY2008" fmla="*/ 3068912 h 3476625"/>
              <a:gd name="connsiteX2009" fmla="*/ 1759409 w 11991973"/>
              <a:gd name="connsiteY2009" fmla="*/ 3035275 h 3476625"/>
              <a:gd name="connsiteX2010" fmla="*/ 1797302 w 11991973"/>
              <a:gd name="connsiteY2010" fmla="*/ 3024786 h 3476625"/>
              <a:gd name="connsiteX2011" fmla="*/ 1823792 w 11991973"/>
              <a:gd name="connsiteY2011" fmla="*/ 3018776 h 3476625"/>
              <a:gd name="connsiteX2012" fmla="*/ 1851838 w 11991973"/>
              <a:gd name="connsiteY2012" fmla="*/ 3009689 h 3476625"/>
              <a:gd name="connsiteX2013" fmla="*/ 1913527 w 11991973"/>
              <a:gd name="connsiteY2013" fmla="*/ 2992613 h 3476625"/>
              <a:gd name="connsiteX2014" fmla="*/ 2164991 w 11991973"/>
              <a:gd name="connsiteY2014" fmla="*/ 2916285 h 3476625"/>
              <a:gd name="connsiteX2015" fmla="*/ 2181536 w 11991973"/>
              <a:gd name="connsiteY2015" fmla="*/ 2911364 h 3476625"/>
              <a:gd name="connsiteX2016" fmla="*/ 2224466 w 11991973"/>
              <a:gd name="connsiteY2016" fmla="*/ 2909889 h 3476625"/>
              <a:gd name="connsiteX2017" fmla="*/ 2259882 w 11991973"/>
              <a:gd name="connsiteY2017" fmla="*/ 2931644 h 3476625"/>
              <a:gd name="connsiteX2018" fmla="*/ 2447749 w 11991973"/>
              <a:gd name="connsiteY2018" fmla="*/ 2869311 h 3476625"/>
              <a:gd name="connsiteX2019" fmla="*/ 2516397 w 11991973"/>
              <a:gd name="connsiteY2019" fmla="*/ 2842866 h 3476625"/>
              <a:gd name="connsiteX2020" fmla="*/ 2541503 w 11991973"/>
              <a:gd name="connsiteY2020" fmla="*/ 2838193 h 3476625"/>
              <a:gd name="connsiteX2021" fmla="*/ 2807136 w 11991973"/>
              <a:gd name="connsiteY2021" fmla="*/ 2777469 h 3476625"/>
              <a:gd name="connsiteX2022" fmla="*/ 2539856 w 11991973"/>
              <a:gd name="connsiteY2022" fmla="*/ 2833829 h 3476625"/>
              <a:gd name="connsiteX2023" fmla="*/ 2516397 w 11991973"/>
              <a:gd name="connsiteY2023" fmla="*/ 2842866 h 3476625"/>
              <a:gd name="connsiteX2024" fmla="*/ 2377658 w 11991973"/>
              <a:gd name="connsiteY2024" fmla="*/ 2868692 h 3476625"/>
              <a:gd name="connsiteX2025" fmla="*/ 2233555 w 11991973"/>
              <a:gd name="connsiteY2025" fmla="*/ 2896736 h 3476625"/>
              <a:gd name="connsiteX2026" fmla="*/ 2205536 w 11991973"/>
              <a:gd name="connsiteY2026" fmla="*/ 2904225 h 3476625"/>
              <a:gd name="connsiteX2027" fmla="*/ 2181536 w 11991973"/>
              <a:gd name="connsiteY2027" fmla="*/ 2911364 h 3476625"/>
              <a:gd name="connsiteX2028" fmla="*/ 2164121 w 11991973"/>
              <a:gd name="connsiteY2028" fmla="*/ 2911963 h 3476625"/>
              <a:gd name="connsiteX2029" fmla="*/ 1908685 w 11991973"/>
              <a:gd name="connsiteY2029" fmla="*/ 2991271 h 3476625"/>
              <a:gd name="connsiteX2030" fmla="*/ 1851838 w 11991973"/>
              <a:gd name="connsiteY2030" fmla="*/ 3009689 h 3476625"/>
              <a:gd name="connsiteX2031" fmla="*/ 1797302 w 11991973"/>
              <a:gd name="connsiteY2031" fmla="*/ 3024786 h 3476625"/>
              <a:gd name="connsiteX2032" fmla="*/ 1751545 w 11991973"/>
              <a:gd name="connsiteY2032" fmla="*/ 3035167 h 3476625"/>
              <a:gd name="connsiteX2033" fmla="*/ 1699465 w 11991973"/>
              <a:gd name="connsiteY2033" fmla="*/ 3033457 h 3476625"/>
              <a:gd name="connsiteX2034" fmla="*/ 1643284 w 11991973"/>
              <a:gd name="connsiteY2034" fmla="*/ 3057092 h 3476625"/>
              <a:gd name="connsiteX2035" fmla="*/ 1616668 w 11991973"/>
              <a:gd name="connsiteY2035" fmla="*/ 3068912 h 3476625"/>
              <a:gd name="connsiteX2036" fmla="*/ 1605558 w 11991973"/>
              <a:gd name="connsiteY2036" fmla="*/ 3071530 h 3476625"/>
              <a:gd name="connsiteX2037" fmla="*/ 1592898 w 11991973"/>
              <a:gd name="connsiteY2037" fmla="*/ 3073602 h 3476625"/>
              <a:gd name="connsiteX2038" fmla="*/ 1611078 w 11991973"/>
              <a:gd name="connsiteY2038" fmla="*/ 3056729 h 3476625"/>
              <a:gd name="connsiteX2039" fmla="*/ 1384338 w 11991973"/>
              <a:gd name="connsiteY2039" fmla="*/ 3082194 h 3476625"/>
              <a:gd name="connsiteX2040" fmla="*/ 1337955 w 11991973"/>
              <a:gd name="connsiteY2040" fmla="*/ 3092553 h 3476625"/>
              <a:gd name="connsiteX2041" fmla="*/ 1316524 w 11991973"/>
              <a:gd name="connsiteY2041" fmla="*/ 3087818 h 3476625"/>
              <a:gd name="connsiteX2042" fmla="*/ 1303566 w 11991973"/>
              <a:gd name="connsiteY2042" fmla="*/ 3079886 h 3476625"/>
              <a:gd name="connsiteX2043" fmla="*/ 1314178 w 11991973"/>
              <a:gd name="connsiteY2043" fmla="*/ 3078545 h 3476625"/>
              <a:gd name="connsiteX2044" fmla="*/ 1321466 w 11991973"/>
              <a:gd name="connsiteY2044" fmla="*/ 3068364 h 3476625"/>
              <a:gd name="connsiteX2045" fmla="*/ 1309242 w 11991973"/>
              <a:gd name="connsiteY2045" fmla="*/ 3069819 h 3476625"/>
              <a:gd name="connsiteX2046" fmla="*/ 1302970 w 11991973"/>
              <a:gd name="connsiteY2046" fmla="*/ 3079521 h 3476625"/>
              <a:gd name="connsiteX2047" fmla="*/ 1289496 w 11991973"/>
              <a:gd name="connsiteY2047" fmla="*/ 3071274 h 3476625"/>
              <a:gd name="connsiteX2048" fmla="*/ 1267018 w 11991973"/>
              <a:gd name="connsiteY2048" fmla="*/ 3086694 h 3476625"/>
              <a:gd name="connsiteX2049" fmla="*/ 1248404 w 11991973"/>
              <a:gd name="connsiteY2049" fmla="*/ 3094618 h 3476625"/>
              <a:gd name="connsiteX2050" fmla="*/ 1248124 w 11991973"/>
              <a:gd name="connsiteY2050" fmla="*/ 3094546 h 3476625"/>
              <a:gd name="connsiteX2051" fmla="*/ 1245989 w 11991973"/>
              <a:gd name="connsiteY2051" fmla="*/ 3095647 h 3476625"/>
              <a:gd name="connsiteX2052" fmla="*/ 1227437 w 11991973"/>
              <a:gd name="connsiteY2052" fmla="*/ 3103544 h 3476625"/>
              <a:gd name="connsiteX2053" fmla="*/ 956631 w 11991973"/>
              <a:gd name="connsiteY2053" fmla="*/ 3146906 h 3476625"/>
              <a:gd name="connsiteX2054" fmla="*/ 992362 w 11991973"/>
              <a:gd name="connsiteY2054" fmla="*/ 3097454 h 3476625"/>
              <a:gd name="connsiteX2055" fmla="*/ 868243 w 11991973"/>
              <a:gd name="connsiteY2055" fmla="*/ 3149815 h 3476625"/>
              <a:gd name="connsiteX2056" fmla="*/ 794196 w 11991973"/>
              <a:gd name="connsiteY2056" fmla="*/ 3147770 h 3476625"/>
              <a:gd name="connsiteX2057" fmla="*/ 782690 w 11991973"/>
              <a:gd name="connsiteY2057" fmla="*/ 3154069 h 3476625"/>
              <a:gd name="connsiteX2058" fmla="*/ 781266 w 11991973"/>
              <a:gd name="connsiteY2058" fmla="*/ 3139634 h 3476625"/>
              <a:gd name="connsiteX2059" fmla="*/ 785497 w 11991973"/>
              <a:gd name="connsiteY2059" fmla="*/ 3111999 h 3476625"/>
              <a:gd name="connsiteX2060" fmla="*/ 762930 w 11991973"/>
              <a:gd name="connsiteY2060" fmla="*/ 3109090 h 3476625"/>
              <a:gd name="connsiteX2061" fmla="*/ 768572 w 11991973"/>
              <a:gd name="connsiteY2061" fmla="*/ 3129452 h 3476625"/>
              <a:gd name="connsiteX2062" fmla="*/ 740362 w 11991973"/>
              <a:gd name="connsiteY2062" fmla="*/ 3138180 h 3476625"/>
              <a:gd name="connsiteX2063" fmla="*/ 704631 w 11991973"/>
              <a:gd name="connsiteY2063" fmla="*/ 3149815 h 3476625"/>
              <a:gd name="connsiteX2064" fmla="*/ 616243 w 11991973"/>
              <a:gd name="connsiteY2064" fmla="*/ 3164360 h 3476625"/>
              <a:gd name="connsiteX2065" fmla="*/ 518453 w 11991973"/>
              <a:gd name="connsiteY2065" fmla="*/ 3173087 h 3476625"/>
              <a:gd name="connsiteX2066" fmla="*/ 493770 w 11991973"/>
              <a:gd name="connsiteY2066" fmla="*/ 3142544 h 3476625"/>
              <a:gd name="connsiteX2067" fmla="*/ 489886 w 11991973"/>
              <a:gd name="connsiteY2067" fmla="*/ 3146644 h 3476625"/>
              <a:gd name="connsiteX2068" fmla="*/ 487424 w 11991973"/>
              <a:gd name="connsiteY2068" fmla="*/ 3142953 h 3476625"/>
              <a:gd name="connsiteX2069" fmla="*/ 487424 w 11991973"/>
              <a:gd name="connsiteY2069" fmla="*/ 3145816 h 3476625"/>
              <a:gd name="connsiteX2070" fmla="*/ 488609 w 11991973"/>
              <a:gd name="connsiteY2070" fmla="*/ 3147993 h 3476625"/>
              <a:gd name="connsiteX2071" fmla="*/ 467940 w 11991973"/>
              <a:gd name="connsiteY2071" fmla="*/ 3169815 h 3476625"/>
              <a:gd name="connsiteX2072" fmla="*/ 450941 w 11991973"/>
              <a:gd name="connsiteY2072" fmla="*/ 3182190 h 3476625"/>
              <a:gd name="connsiteX2073" fmla="*/ 445816 w 11991973"/>
              <a:gd name="connsiteY2073" fmla="*/ 3165088 h 3476625"/>
              <a:gd name="connsiteX2074" fmla="*/ 439205 w 11991973"/>
              <a:gd name="connsiteY2074" fmla="*/ 3153368 h 3476625"/>
              <a:gd name="connsiteX2075" fmla="*/ 456012 w 11991973"/>
              <a:gd name="connsiteY2075" fmla="*/ 3141043 h 3476625"/>
              <a:gd name="connsiteX2076" fmla="*/ 431946 w 11991973"/>
              <a:gd name="connsiteY2076" fmla="*/ 3138180 h 3476625"/>
              <a:gd name="connsiteX2077" fmla="*/ 537258 w 11991973"/>
              <a:gd name="connsiteY2077" fmla="*/ 3129452 h 3476625"/>
              <a:gd name="connsiteX2078" fmla="*/ 783616 w 11991973"/>
              <a:gd name="connsiteY2078" fmla="*/ 3016003 h 3476625"/>
              <a:gd name="connsiteX2079" fmla="*/ 772332 w 11991973"/>
              <a:gd name="connsiteY2079" fmla="*/ 3007277 h 3476625"/>
              <a:gd name="connsiteX2080" fmla="*/ 777974 w 11991973"/>
              <a:gd name="connsiteY2080" fmla="*/ 3036366 h 3476625"/>
              <a:gd name="connsiteX2081" fmla="*/ 1092035 w 11991973"/>
              <a:gd name="connsiteY2081" fmla="*/ 2928735 h 3476625"/>
              <a:gd name="connsiteX2082" fmla="*/ 742243 w 11991973"/>
              <a:gd name="connsiteY2082" fmla="*/ 2960733 h 3476625"/>
              <a:gd name="connsiteX2083" fmla="*/ 869418 w 11991973"/>
              <a:gd name="connsiteY2083" fmla="*/ 2900008 h 3476625"/>
              <a:gd name="connsiteX2084" fmla="*/ 938507 w 11991973"/>
              <a:gd name="connsiteY2084" fmla="*/ 2873900 h 3476625"/>
              <a:gd name="connsiteX2085" fmla="*/ 950050 w 11991973"/>
              <a:gd name="connsiteY2085" fmla="*/ 2873828 h 3476625"/>
              <a:gd name="connsiteX2086" fmla="*/ 1014930 w 11991973"/>
              <a:gd name="connsiteY2086" fmla="*/ 2858919 h 3476625"/>
              <a:gd name="connsiteX2087" fmla="*/ 960952 w 11991973"/>
              <a:gd name="connsiteY2087" fmla="*/ 2865419 h 3476625"/>
              <a:gd name="connsiteX2088" fmla="*/ 938507 w 11991973"/>
              <a:gd name="connsiteY2088" fmla="*/ 2873900 h 3476625"/>
              <a:gd name="connsiteX2089" fmla="*/ 913906 w 11991973"/>
              <a:gd name="connsiteY2089" fmla="*/ 2874055 h 3476625"/>
              <a:gd name="connsiteX2090" fmla="*/ 902095 w 11991973"/>
              <a:gd name="connsiteY2090" fmla="*/ 2873464 h 3476625"/>
              <a:gd name="connsiteX2091" fmla="*/ 917138 w 11991973"/>
              <a:gd name="connsiteY2091" fmla="*/ 2847283 h 3476625"/>
              <a:gd name="connsiteX2092" fmla="*/ 929833 w 11991973"/>
              <a:gd name="connsiteY2092" fmla="*/ 2857829 h 3476625"/>
              <a:gd name="connsiteX2093" fmla="*/ 932626 w 11991973"/>
              <a:gd name="connsiteY2093" fmla="*/ 2853835 h 3476625"/>
              <a:gd name="connsiteX2094" fmla="*/ 928423 w 11991973"/>
              <a:gd name="connsiteY2094" fmla="*/ 2870555 h 3476625"/>
              <a:gd name="connsiteX2095" fmla="*/ 1069466 w 11991973"/>
              <a:gd name="connsiteY2095" fmla="*/ 2815286 h 3476625"/>
              <a:gd name="connsiteX2096" fmla="*/ 1039377 w 11991973"/>
              <a:gd name="connsiteY2096" fmla="*/ 2838557 h 3476625"/>
              <a:gd name="connsiteX2097" fmla="*/ 1597913 w 11991973"/>
              <a:gd name="connsiteY2097" fmla="*/ 2666928 h 3476625"/>
              <a:gd name="connsiteX2098" fmla="*/ 1565943 w 11991973"/>
              <a:gd name="connsiteY2098" fmla="*/ 2658201 h 3476625"/>
              <a:gd name="connsiteX2099" fmla="*/ 1560301 w 11991973"/>
              <a:gd name="connsiteY2099" fmla="*/ 2655292 h 3476625"/>
              <a:gd name="connsiteX2100" fmla="*/ 1618601 w 11991973"/>
              <a:gd name="connsiteY2100" fmla="*/ 2678564 h 3476625"/>
              <a:gd name="connsiteX2101" fmla="*/ 1784328 w 11991973"/>
              <a:gd name="connsiteY2101" fmla="*/ 2617840 h 3476625"/>
              <a:gd name="connsiteX2102" fmla="*/ 1852459 w 11991973"/>
              <a:gd name="connsiteY2102" fmla="*/ 2591067 h 3476625"/>
              <a:gd name="connsiteX2103" fmla="*/ 1895637 w 11991973"/>
              <a:gd name="connsiteY2103" fmla="*/ 2579615 h 3476625"/>
              <a:gd name="connsiteX2104" fmla="*/ 1928899 w 11991973"/>
              <a:gd name="connsiteY2104" fmla="*/ 2576751 h 3476625"/>
              <a:gd name="connsiteX2105" fmla="*/ 1880679 w 11991973"/>
              <a:gd name="connsiteY2105" fmla="*/ 2579977 h 3476625"/>
              <a:gd name="connsiteX2106" fmla="*/ 1852459 w 11991973"/>
              <a:gd name="connsiteY2106" fmla="*/ 2591067 h 3476625"/>
              <a:gd name="connsiteX2107" fmla="*/ 1844740 w 11991973"/>
              <a:gd name="connsiteY2107" fmla="*/ 2593113 h 3476625"/>
              <a:gd name="connsiteX2108" fmla="*/ 1763406 w 11991973"/>
              <a:gd name="connsiteY2108" fmla="*/ 2602931 h 3476625"/>
              <a:gd name="connsiteX2109" fmla="*/ 1784092 w 11991973"/>
              <a:gd name="connsiteY2109" fmla="*/ 2585477 h 3476625"/>
              <a:gd name="connsiteX2110" fmla="*/ 1759176 w 11991973"/>
              <a:gd name="connsiteY2110" fmla="*/ 2583660 h 3476625"/>
              <a:gd name="connsiteX2111" fmla="*/ 1756047 w 11991973"/>
              <a:gd name="connsiteY2111" fmla="*/ 2584753 h 3476625"/>
              <a:gd name="connsiteX2112" fmla="*/ 1756820 w 11991973"/>
              <a:gd name="connsiteY2112" fmla="*/ 2580074 h 3476625"/>
              <a:gd name="connsiteX2113" fmla="*/ 1893167 w 11991973"/>
              <a:gd name="connsiteY2113" fmla="*/ 2547661 h 3476625"/>
              <a:gd name="connsiteX2114" fmla="*/ 1877859 w 11991973"/>
              <a:gd name="connsiteY2114" fmla="*/ 2546434 h 3476625"/>
              <a:gd name="connsiteX2115" fmla="*/ 1826847 w 11991973"/>
              <a:gd name="connsiteY2115" fmla="*/ 2552190 h 3476625"/>
              <a:gd name="connsiteX2116" fmla="*/ 1831519 w 11991973"/>
              <a:gd name="connsiteY2116" fmla="*/ 2546933 h 3476625"/>
              <a:gd name="connsiteX2117" fmla="*/ 1820059 w 11991973"/>
              <a:gd name="connsiteY2117" fmla="*/ 2552388 h 3476625"/>
              <a:gd name="connsiteX2118" fmla="*/ 1819934 w 11991973"/>
              <a:gd name="connsiteY2118" fmla="*/ 2552971 h 3476625"/>
              <a:gd name="connsiteX2119" fmla="*/ 1818649 w 11991973"/>
              <a:gd name="connsiteY2119" fmla="*/ 2553115 h 3476625"/>
              <a:gd name="connsiteX2120" fmla="*/ 1725794 w 11991973"/>
              <a:gd name="connsiteY2120" fmla="*/ 2573841 h 3476625"/>
              <a:gd name="connsiteX2121" fmla="*/ 1603556 w 11991973"/>
              <a:gd name="connsiteY2121" fmla="*/ 2620385 h 3476625"/>
              <a:gd name="connsiteX2122" fmla="*/ 1319585 w 11991973"/>
              <a:gd name="connsiteY2122" fmla="*/ 2664019 h 3476625"/>
              <a:gd name="connsiteX2123" fmla="*/ 742243 w 11991973"/>
              <a:gd name="connsiteY2123" fmla="*/ 2748379 h 3476625"/>
              <a:gd name="connsiteX2124" fmla="*/ 762930 w 11991973"/>
              <a:gd name="connsiteY2124" fmla="*/ 2725107 h 3476625"/>
              <a:gd name="connsiteX2125" fmla="*/ 729078 w 11991973"/>
              <a:gd name="connsiteY2125" fmla="*/ 2730925 h 3476625"/>
              <a:gd name="connsiteX2126" fmla="*/ 744123 w 11991973"/>
              <a:gd name="connsiteY2126" fmla="*/ 2762924 h 3476625"/>
              <a:gd name="connsiteX2127" fmla="*/ 680184 w 11991973"/>
              <a:gd name="connsiteY2127" fmla="*/ 2739652 h 3476625"/>
              <a:gd name="connsiteX2128" fmla="*/ 574870 w 11991973"/>
              <a:gd name="connsiteY2128" fmla="*/ 2733834 h 3476625"/>
              <a:gd name="connsiteX2129" fmla="*/ 729579 w 11991973"/>
              <a:gd name="connsiteY2129" fmla="*/ 2659383 h 3476625"/>
              <a:gd name="connsiteX2130" fmla="*/ 768256 w 11991973"/>
              <a:gd name="connsiteY2130" fmla="*/ 2652440 h 3476625"/>
              <a:gd name="connsiteX2131" fmla="*/ 768689 w 11991973"/>
              <a:gd name="connsiteY2131" fmla="*/ 2654792 h 3476625"/>
              <a:gd name="connsiteX2132" fmla="*/ 826870 w 11991973"/>
              <a:gd name="connsiteY2132" fmla="*/ 2675654 h 3476625"/>
              <a:gd name="connsiteX2133" fmla="*/ 813705 w 11991973"/>
              <a:gd name="connsiteY2133" fmla="*/ 2649474 h 3476625"/>
              <a:gd name="connsiteX2134" fmla="*/ 743419 w 11991973"/>
              <a:gd name="connsiteY2134" fmla="*/ 2650929 h 3476625"/>
              <a:gd name="connsiteX2135" fmla="*/ 694733 w 11991973"/>
              <a:gd name="connsiteY2135" fmla="*/ 2665176 h 3476625"/>
              <a:gd name="connsiteX2136" fmla="*/ 698343 w 11991973"/>
              <a:gd name="connsiteY2136" fmla="*/ 2660020 h 3476625"/>
              <a:gd name="connsiteX2137" fmla="*/ 695699 w 11991973"/>
              <a:gd name="connsiteY2137" fmla="*/ 2661111 h 3476625"/>
              <a:gd name="connsiteX2138" fmla="*/ 693562 w 11991973"/>
              <a:gd name="connsiteY2138" fmla="*/ 2665518 h 3476625"/>
              <a:gd name="connsiteX2139" fmla="*/ 689675 w 11991973"/>
              <a:gd name="connsiteY2139" fmla="*/ 2666656 h 3476625"/>
              <a:gd name="connsiteX2140" fmla="*/ 688661 w 11991973"/>
              <a:gd name="connsiteY2140" fmla="*/ 2666976 h 3476625"/>
              <a:gd name="connsiteX2141" fmla="*/ 683710 w 11991973"/>
              <a:gd name="connsiteY2141" fmla="*/ 2664020 h 3476625"/>
              <a:gd name="connsiteX2142" fmla="*/ 679744 w 11991973"/>
              <a:gd name="connsiteY2142" fmla="*/ 2665383 h 3476625"/>
              <a:gd name="connsiteX2143" fmla="*/ 682633 w 11991973"/>
              <a:gd name="connsiteY2143" fmla="*/ 2668881 h 3476625"/>
              <a:gd name="connsiteX2144" fmla="*/ 651975 w 11991973"/>
              <a:gd name="connsiteY2144" fmla="*/ 2678564 h 3476625"/>
              <a:gd name="connsiteX2145" fmla="*/ 533498 w 11991973"/>
              <a:gd name="connsiteY2145" fmla="*/ 2655292 h 3476625"/>
              <a:gd name="connsiteX2146" fmla="*/ 537258 w 11991973"/>
              <a:gd name="connsiteY2146" fmla="*/ 2649474 h 3476625"/>
              <a:gd name="connsiteX2147" fmla="*/ 586154 w 11991973"/>
              <a:gd name="connsiteY2147" fmla="*/ 2611658 h 3476625"/>
              <a:gd name="connsiteX2148" fmla="*/ 553245 w 11991973"/>
              <a:gd name="connsiteY2148" fmla="*/ 2607659 h 3476625"/>
              <a:gd name="connsiteX2149" fmla="*/ 540567 w 11991973"/>
              <a:gd name="connsiteY2149" fmla="*/ 2606598 h 3476625"/>
              <a:gd name="connsiteX2150" fmla="*/ 526915 w 11991973"/>
              <a:gd name="connsiteY2150" fmla="*/ 2590204 h 3476625"/>
              <a:gd name="connsiteX2151" fmla="*/ 503408 w 11991973"/>
              <a:gd name="connsiteY2151" fmla="*/ 2597113 h 3476625"/>
              <a:gd name="connsiteX2152" fmla="*/ 730960 w 11991973"/>
              <a:gd name="connsiteY2152" fmla="*/ 2416757 h 3476625"/>
              <a:gd name="connsiteX2153" fmla="*/ 685826 w 11991973"/>
              <a:gd name="connsiteY2153" fmla="*/ 2396395 h 3476625"/>
              <a:gd name="connsiteX2154" fmla="*/ 875765 w 11991973"/>
              <a:gd name="connsiteY2154" fmla="*/ 2277127 h 3476625"/>
              <a:gd name="connsiteX2155" fmla="*/ 998004 w 11991973"/>
              <a:gd name="connsiteY2155" fmla="*/ 2230584 h 3476625"/>
              <a:gd name="connsiteX2156" fmla="*/ 954751 w 11991973"/>
              <a:gd name="connsiteY2156" fmla="*/ 2224766 h 3476625"/>
              <a:gd name="connsiteX2157" fmla="*/ 1081927 w 11991973"/>
              <a:gd name="connsiteY2157" fmla="*/ 2148087 h 3476625"/>
              <a:gd name="connsiteX2158" fmla="*/ 1110355 w 11991973"/>
              <a:gd name="connsiteY2158" fmla="*/ 2139822 h 3476625"/>
              <a:gd name="connsiteX2159" fmla="*/ 1271002 w 11991973"/>
              <a:gd name="connsiteY2159" fmla="*/ 2106285 h 3476625"/>
              <a:gd name="connsiteX2160" fmla="*/ 1399042 w 11991973"/>
              <a:gd name="connsiteY2160" fmla="*/ 2088545 h 3476625"/>
              <a:gd name="connsiteX2161" fmla="*/ 1545256 w 11991973"/>
              <a:gd name="connsiteY2161" fmla="*/ 2056047 h 3476625"/>
              <a:gd name="connsiteX2162" fmla="*/ 1532504 w 11991973"/>
              <a:gd name="connsiteY2162" fmla="*/ 2058729 h 3476625"/>
              <a:gd name="connsiteX2163" fmla="*/ 1507721 w 11991973"/>
              <a:gd name="connsiteY2163" fmla="*/ 2051981 h 3476625"/>
              <a:gd name="connsiteX2164" fmla="*/ 1507730 w 11991973"/>
              <a:gd name="connsiteY2164" fmla="*/ 2051978 h 3476625"/>
              <a:gd name="connsiteX2165" fmla="*/ 1938300 w 11991973"/>
              <a:gd name="connsiteY2165" fmla="*/ 1861146 h 3476625"/>
              <a:gd name="connsiteX2166" fmla="*/ 1794701 w 11991973"/>
              <a:gd name="connsiteY2166" fmla="*/ 1877100 h 3476625"/>
              <a:gd name="connsiteX2167" fmla="*/ 1788416 w 11991973"/>
              <a:gd name="connsiteY2167" fmla="*/ 1878999 h 3476625"/>
              <a:gd name="connsiteX2168" fmla="*/ 1805015 w 11991973"/>
              <a:gd name="connsiteY2168" fmla="*/ 1867329 h 3476625"/>
              <a:gd name="connsiteX2169" fmla="*/ 1834868 w 11991973"/>
              <a:gd name="connsiteY2169" fmla="*/ 1858237 h 3476625"/>
              <a:gd name="connsiteX2170" fmla="*/ 1819772 w 11991973"/>
              <a:gd name="connsiteY2170" fmla="*/ 1841392 h 3476625"/>
              <a:gd name="connsiteX2171" fmla="*/ 1823979 w 11991973"/>
              <a:gd name="connsiteY2171" fmla="*/ 1838245 h 3476625"/>
              <a:gd name="connsiteX2172" fmla="*/ 1823351 w 11991973"/>
              <a:gd name="connsiteY2172" fmla="*/ 1822239 h 3476625"/>
              <a:gd name="connsiteX2173" fmla="*/ 1810116 w 11991973"/>
              <a:gd name="connsiteY2173" fmla="*/ 1825296 h 3476625"/>
              <a:gd name="connsiteX2174" fmla="*/ 1814183 w 11991973"/>
              <a:gd name="connsiteY2174" fmla="*/ 1823330 h 3476625"/>
              <a:gd name="connsiteX2175" fmla="*/ 1804171 w 11991973"/>
              <a:gd name="connsiteY2175" fmla="*/ 1826669 h 3476625"/>
              <a:gd name="connsiteX2176" fmla="*/ 1804018 w 11991973"/>
              <a:gd name="connsiteY2176" fmla="*/ 1826704 h 3476625"/>
              <a:gd name="connsiteX2177" fmla="*/ 1798916 w 11991973"/>
              <a:gd name="connsiteY2177" fmla="*/ 1822705 h 3476625"/>
              <a:gd name="connsiteX2178" fmla="*/ 1827522 w 11991973"/>
              <a:gd name="connsiteY2178" fmla="*/ 1819830 h 3476625"/>
              <a:gd name="connsiteX2179" fmla="*/ 1844272 w 11991973"/>
              <a:gd name="connsiteY2179" fmla="*/ 1817512 h 3476625"/>
              <a:gd name="connsiteX2180" fmla="*/ 1780331 w 11991973"/>
              <a:gd name="connsiteY2180" fmla="*/ 1805876 h 3476625"/>
              <a:gd name="connsiteX2181" fmla="*/ 1868719 w 11991973"/>
              <a:gd name="connsiteY2181" fmla="*/ 1776786 h 3476625"/>
              <a:gd name="connsiteX2182" fmla="*/ 1334630 w 11991973"/>
              <a:gd name="connsiteY2182" fmla="*/ 1930961 h 3476625"/>
              <a:gd name="connsiteX2183" fmla="*/ 1294433 w 11991973"/>
              <a:gd name="connsiteY2183" fmla="*/ 1883327 h 3476625"/>
              <a:gd name="connsiteX2184" fmla="*/ 1276915 w 11991973"/>
              <a:gd name="connsiteY2184" fmla="*/ 1900017 h 3476625"/>
              <a:gd name="connsiteX2185" fmla="*/ 1275862 w 11991973"/>
              <a:gd name="connsiteY2185" fmla="*/ 1897508 h 3476625"/>
              <a:gd name="connsiteX2186" fmla="*/ 1265048 w 11991973"/>
              <a:gd name="connsiteY2186" fmla="*/ 1887327 h 3476625"/>
              <a:gd name="connsiteX2187" fmla="*/ 958512 w 11991973"/>
              <a:gd name="connsiteY2187" fmla="*/ 1954234 h 3476625"/>
              <a:gd name="connsiteX2188" fmla="*/ 334155 w 11991973"/>
              <a:gd name="connsiteY2188" fmla="*/ 2047320 h 3476625"/>
              <a:gd name="connsiteX2189" fmla="*/ 522214 w 11991973"/>
              <a:gd name="connsiteY2189" fmla="*/ 1974596 h 3476625"/>
              <a:gd name="connsiteX2190" fmla="*/ 1020571 w 11991973"/>
              <a:gd name="connsiteY2190" fmla="*/ 1855328 h 3476625"/>
              <a:gd name="connsiteX2191" fmla="*/ 1231198 w 11991973"/>
              <a:gd name="connsiteY2191" fmla="*/ 1750606 h 3476625"/>
              <a:gd name="connsiteX2192" fmla="*/ 937826 w 11991973"/>
              <a:gd name="connsiteY2192" fmla="*/ 1794240 h 3476625"/>
              <a:gd name="connsiteX2193" fmla="*/ 574871 w 11991973"/>
              <a:gd name="connsiteY2193" fmla="*/ 1884418 h 3476625"/>
              <a:gd name="connsiteX2194" fmla="*/ 614364 w 11991973"/>
              <a:gd name="connsiteY2194" fmla="*/ 1832057 h 3476625"/>
              <a:gd name="connsiteX2195" fmla="*/ 480840 w 11991973"/>
              <a:gd name="connsiteY2195" fmla="*/ 1893145 h 3476625"/>
              <a:gd name="connsiteX2196" fmla="*/ 415019 w 11991973"/>
              <a:gd name="connsiteY2196" fmla="*/ 1916417 h 3476625"/>
              <a:gd name="connsiteX2197" fmla="*/ 387252 w 11991973"/>
              <a:gd name="connsiteY2197" fmla="*/ 1864464 h 3476625"/>
              <a:gd name="connsiteX2198" fmla="*/ 388547 w 11991973"/>
              <a:gd name="connsiteY2198" fmla="*/ 1861480 h 3476625"/>
              <a:gd name="connsiteX2199" fmla="*/ 389397 w 11991973"/>
              <a:gd name="connsiteY2199" fmla="*/ 1861510 h 3476625"/>
              <a:gd name="connsiteX2200" fmla="*/ 398095 w 11991973"/>
              <a:gd name="connsiteY2200" fmla="*/ 1855328 h 3476625"/>
              <a:gd name="connsiteX2201" fmla="*/ 379288 w 11991973"/>
              <a:gd name="connsiteY2201" fmla="*/ 1861147 h 3476625"/>
              <a:gd name="connsiteX2202" fmla="*/ 388348 w 11991973"/>
              <a:gd name="connsiteY2202" fmla="*/ 1861472 h 3476625"/>
              <a:gd name="connsiteX2203" fmla="*/ 372943 w 11991973"/>
              <a:gd name="connsiteY2203" fmla="*/ 1876055 h 3476625"/>
              <a:gd name="connsiteX2204" fmla="*/ 364244 w 11991973"/>
              <a:gd name="connsiteY2204" fmla="*/ 1858237 h 3476625"/>
              <a:gd name="connsiteX2205" fmla="*/ 371766 w 11991973"/>
              <a:gd name="connsiteY2205" fmla="*/ 1878600 h 3476625"/>
              <a:gd name="connsiteX2206" fmla="*/ 339797 w 11991973"/>
              <a:gd name="connsiteY2206" fmla="*/ 1887327 h 3476625"/>
              <a:gd name="connsiteX2207" fmla="*/ 302184 w 11991973"/>
              <a:gd name="connsiteY2207" fmla="*/ 1901872 h 3476625"/>
              <a:gd name="connsiteX2208" fmla="*/ 206275 w 11991973"/>
              <a:gd name="connsiteY2208" fmla="*/ 1922234 h 3476625"/>
              <a:gd name="connsiteX2209" fmla="*/ 100961 w 11991973"/>
              <a:gd name="connsiteY2209" fmla="*/ 1939689 h 3476625"/>
              <a:gd name="connsiteX2210" fmla="*/ 45426 w 11991973"/>
              <a:gd name="connsiteY2210" fmla="*/ 1942143 h 3476625"/>
              <a:gd name="connsiteX2211" fmla="*/ 26828 w 11991973"/>
              <a:gd name="connsiteY2211" fmla="*/ 1956391 h 3476625"/>
              <a:gd name="connsiteX2212" fmla="*/ 19860 w 11991973"/>
              <a:gd name="connsiteY2212" fmla="*/ 1937143 h 3476625"/>
              <a:gd name="connsiteX2213" fmla="*/ 13474 w 11991973"/>
              <a:gd name="connsiteY2213" fmla="*/ 1927620 h 3476625"/>
              <a:gd name="connsiteX2214" fmla="*/ 21505 w 11991973"/>
              <a:gd name="connsiteY2214" fmla="*/ 1921581 h 3476625"/>
              <a:gd name="connsiteX2215" fmla="*/ 5051 w 11991973"/>
              <a:gd name="connsiteY2215" fmla="*/ 1913508 h 3476625"/>
              <a:gd name="connsiteX2216" fmla="*/ 119766 w 11991973"/>
              <a:gd name="connsiteY2216" fmla="*/ 1893144 h 3476625"/>
              <a:gd name="connsiteX2217" fmla="*/ 386811 w 11991973"/>
              <a:gd name="connsiteY2217" fmla="*/ 1759333 h 3476625"/>
              <a:gd name="connsiteX2218" fmla="*/ 373648 w 11991973"/>
              <a:gd name="connsiteY2218" fmla="*/ 1750606 h 3476625"/>
              <a:gd name="connsiteX2219" fmla="*/ 379288 w 11991973"/>
              <a:gd name="connsiteY2219" fmla="*/ 1779695 h 3476625"/>
              <a:gd name="connsiteX2220" fmla="*/ 586625 w 11991973"/>
              <a:gd name="connsiteY2220" fmla="*/ 1736789 h 3476625"/>
              <a:gd name="connsiteX2221" fmla="*/ 651645 w 11991973"/>
              <a:gd name="connsiteY2221" fmla="*/ 1702297 h 3476625"/>
              <a:gd name="connsiteX2222" fmla="*/ 651976 w 11991973"/>
              <a:gd name="connsiteY2222" fmla="*/ 1702245 h 3476625"/>
              <a:gd name="connsiteX2223" fmla="*/ 663258 w 11991973"/>
              <a:gd name="connsiteY2223" fmla="*/ 1698244 h 3476625"/>
              <a:gd name="connsiteX2224" fmla="*/ 661245 w 11991973"/>
              <a:gd name="connsiteY2224" fmla="*/ 1697205 h 3476625"/>
              <a:gd name="connsiteX2225" fmla="*/ 672308 w 11991973"/>
              <a:gd name="connsiteY2225" fmla="*/ 1691336 h 3476625"/>
              <a:gd name="connsiteX2226" fmla="*/ 723437 w 11991973"/>
              <a:gd name="connsiteY2226" fmla="*/ 1654611 h 3476625"/>
              <a:gd name="connsiteX2227" fmla="*/ 339796 w 11991973"/>
              <a:gd name="connsiteY2227" fmla="*/ 1704063 h 3476625"/>
              <a:gd name="connsiteX2228" fmla="*/ 479430 w 11991973"/>
              <a:gd name="connsiteY2228" fmla="*/ 1632429 h 3476625"/>
              <a:gd name="connsiteX2229" fmla="*/ 549250 w 11991973"/>
              <a:gd name="connsiteY2229" fmla="*/ 1604313 h 3476625"/>
              <a:gd name="connsiteX2230" fmla="*/ 564997 w 11991973"/>
              <a:gd name="connsiteY2230" fmla="*/ 1603703 h 3476625"/>
              <a:gd name="connsiteX2231" fmla="*/ 611249 w 11991973"/>
              <a:gd name="connsiteY2231" fmla="*/ 1597795 h 3476625"/>
              <a:gd name="connsiteX2232" fmla="*/ 633682 w 11991973"/>
              <a:gd name="connsiteY2232" fmla="*/ 1587214 h 3476625"/>
              <a:gd name="connsiteX2233" fmla="*/ 630837 w 11991973"/>
              <a:gd name="connsiteY2233" fmla="*/ 1593795 h 3476625"/>
              <a:gd name="connsiteX2234" fmla="*/ 636931 w 11991973"/>
              <a:gd name="connsiteY2234" fmla="*/ 1610976 h 3476625"/>
              <a:gd name="connsiteX2235" fmla="*/ 664169 w 11991973"/>
              <a:gd name="connsiteY2235" fmla="*/ 1606067 h 3476625"/>
              <a:gd name="connsiteX2236" fmla="*/ 654674 w 11991973"/>
              <a:gd name="connsiteY2236" fmla="*/ 1593378 h 3476625"/>
              <a:gd name="connsiteX2237" fmla="*/ 666520 w 11991973"/>
              <a:gd name="connsiteY2237" fmla="*/ 1592750 h 3476625"/>
              <a:gd name="connsiteX2238" fmla="*/ 719676 w 11991973"/>
              <a:gd name="connsiteY2238" fmla="*/ 1596431 h 3476625"/>
              <a:gd name="connsiteX2239" fmla="*/ 661132 w 11991973"/>
              <a:gd name="connsiteY2239" fmla="*/ 1586130 h 3476625"/>
              <a:gd name="connsiteX2240" fmla="*/ 653725 w 11991973"/>
              <a:gd name="connsiteY2240" fmla="*/ 1592109 h 3476625"/>
              <a:gd name="connsiteX2241" fmla="*/ 653151 w 11991973"/>
              <a:gd name="connsiteY2241" fmla="*/ 1591341 h 3476625"/>
              <a:gd name="connsiteX2242" fmla="*/ 634876 w 11991973"/>
              <a:gd name="connsiteY2242" fmla="*/ 1586651 h 3476625"/>
              <a:gd name="connsiteX2243" fmla="*/ 638810 w 11991973"/>
              <a:gd name="connsiteY2243" fmla="*/ 1584795 h 3476625"/>
              <a:gd name="connsiteX2244" fmla="*/ 578866 w 11991973"/>
              <a:gd name="connsiteY2244" fmla="*/ 1592386 h 3476625"/>
              <a:gd name="connsiteX2245" fmla="*/ 549250 w 11991973"/>
              <a:gd name="connsiteY2245" fmla="*/ 1604313 h 3476625"/>
              <a:gd name="connsiteX2246" fmla="*/ 525094 w 11991973"/>
              <a:gd name="connsiteY2246" fmla="*/ 1605248 h 3476625"/>
              <a:gd name="connsiteX2247" fmla="*/ 516573 w 11991973"/>
              <a:gd name="connsiteY2247" fmla="*/ 1605157 h 3476625"/>
              <a:gd name="connsiteX2248" fmla="*/ 533498 w 11991973"/>
              <a:gd name="connsiteY2248" fmla="*/ 1576069 h 3476625"/>
              <a:gd name="connsiteX2249" fmla="*/ 548072 w 11991973"/>
              <a:gd name="connsiteY2249" fmla="*/ 1585159 h 3476625"/>
              <a:gd name="connsiteX2250" fmla="*/ 553091 w 11991973"/>
              <a:gd name="connsiteY2250" fmla="*/ 1578340 h 3476625"/>
              <a:gd name="connsiteX2251" fmla="*/ 548542 w 11991973"/>
              <a:gd name="connsiteY2251" fmla="*/ 1596431 h 3476625"/>
              <a:gd name="connsiteX2252" fmla="*/ 702750 w 11991973"/>
              <a:gd name="connsiteY2252" fmla="*/ 1532434 h 3476625"/>
              <a:gd name="connsiteX2253" fmla="*/ 668900 w 11991973"/>
              <a:gd name="connsiteY2253" fmla="*/ 1558615 h 3476625"/>
              <a:gd name="connsiteX2254" fmla="*/ 1283855 w 11991973"/>
              <a:gd name="connsiteY2254" fmla="*/ 1369532 h 3476625"/>
              <a:gd name="connsiteX2255" fmla="*/ 1242481 w 11991973"/>
              <a:gd name="connsiteY2255" fmla="*/ 1357896 h 3476625"/>
              <a:gd name="connsiteX2256" fmla="*/ 1304541 w 11991973"/>
              <a:gd name="connsiteY2256" fmla="*/ 1381168 h 3476625"/>
              <a:gd name="connsiteX2257" fmla="*/ 1931302 w 11991973"/>
              <a:gd name="connsiteY2257" fmla="*/ 1232664 h 3476625"/>
              <a:gd name="connsiteX2258" fmla="*/ 2003939 w 11991973"/>
              <a:gd name="connsiteY2258" fmla="*/ 1185899 h 3476625"/>
              <a:gd name="connsiteX2259" fmla="*/ 2028129 w 11991973"/>
              <a:gd name="connsiteY2259" fmla="*/ 1183404 h 3476625"/>
              <a:gd name="connsiteX2260" fmla="*/ 2009617 w 11991973"/>
              <a:gd name="connsiteY2260" fmla="*/ 1184223 h 3476625"/>
              <a:gd name="connsiteX2261" fmla="*/ 2004936 w 11991973"/>
              <a:gd name="connsiteY2261" fmla="*/ 1185256 h 3476625"/>
              <a:gd name="connsiteX2262" fmla="*/ 2007882 w 11991973"/>
              <a:gd name="connsiteY2262" fmla="*/ 1183359 h 3476625"/>
              <a:gd name="connsiteX2263" fmla="*/ 2011645 w 11991973"/>
              <a:gd name="connsiteY2263" fmla="*/ 1174632 h 3476625"/>
              <a:gd name="connsiteX2264" fmla="*/ 1423019 w 11991973"/>
              <a:gd name="connsiteY2264" fmla="*/ 1276446 h 3476625"/>
              <a:gd name="connsiteX2265" fmla="*/ 1287616 w 11991973"/>
              <a:gd name="connsiteY2265" fmla="*/ 1325898 h 3476625"/>
              <a:gd name="connsiteX2266" fmla="*/ 975437 w 11991973"/>
              <a:gd name="connsiteY2266" fmla="*/ 1375350 h 3476625"/>
              <a:gd name="connsiteX2267" fmla="*/ 339796 w 11991973"/>
              <a:gd name="connsiteY2267" fmla="*/ 1488799 h 3476625"/>
              <a:gd name="connsiteX2268" fmla="*/ 364244 w 11991973"/>
              <a:gd name="connsiteY2268" fmla="*/ 1465528 h 3476625"/>
              <a:gd name="connsiteX2269" fmla="*/ 326632 w 11991973"/>
              <a:gd name="connsiteY2269" fmla="*/ 1471346 h 3476625"/>
              <a:gd name="connsiteX2270" fmla="*/ 343558 w 11991973"/>
              <a:gd name="connsiteY2270" fmla="*/ 1503344 h 3476625"/>
              <a:gd name="connsiteX2271" fmla="*/ 261047 w 11991973"/>
              <a:gd name="connsiteY2271" fmla="*/ 1507844 h 3476625"/>
              <a:gd name="connsiteX2272" fmla="*/ 270579 w 11991973"/>
              <a:gd name="connsiteY2272" fmla="*/ 1488903 h 3476625"/>
              <a:gd name="connsiteX2273" fmla="*/ 285729 w 11991973"/>
              <a:gd name="connsiteY2273" fmla="*/ 1489163 h 3476625"/>
              <a:gd name="connsiteX2274" fmla="*/ 309706 w 11991973"/>
              <a:gd name="connsiteY2274" fmla="*/ 1474254 h 3476625"/>
              <a:gd name="connsiteX2275" fmla="*/ 287141 w 11991973"/>
              <a:gd name="connsiteY2275" fmla="*/ 1480436 h 3476625"/>
              <a:gd name="connsiteX2276" fmla="*/ 272020 w 11991973"/>
              <a:gd name="connsiteY2276" fmla="*/ 1486039 h 3476625"/>
              <a:gd name="connsiteX2277" fmla="*/ 272095 w 11991973"/>
              <a:gd name="connsiteY2277" fmla="*/ 1485890 h 3476625"/>
              <a:gd name="connsiteX2278" fmla="*/ 155499 w 11991973"/>
              <a:gd name="connsiteY2278" fmla="*/ 1485890 h 3476625"/>
              <a:gd name="connsiteX2279" fmla="*/ 326863 w 11991973"/>
              <a:gd name="connsiteY2279" fmla="*/ 1418001 h 3476625"/>
              <a:gd name="connsiteX2280" fmla="*/ 342394 w 11991973"/>
              <a:gd name="connsiteY2280" fmla="*/ 1401798 h 3476625"/>
              <a:gd name="connsiteX2281" fmla="*/ 343557 w 11991973"/>
              <a:gd name="connsiteY2281" fmla="*/ 1427711 h 3476625"/>
              <a:gd name="connsiteX2282" fmla="*/ 506592 w 11991973"/>
              <a:gd name="connsiteY2282" fmla="*/ 1365550 h 3476625"/>
              <a:gd name="connsiteX2283" fmla="*/ 522508 w 11991973"/>
              <a:gd name="connsiteY2283" fmla="*/ 1355860 h 3476625"/>
              <a:gd name="connsiteX2284" fmla="*/ 515838 w 11991973"/>
              <a:gd name="connsiteY2284" fmla="*/ 1362987 h 3476625"/>
              <a:gd name="connsiteX2285" fmla="*/ 537259 w 11991973"/>
              <a:gd name="connsiteY2285" fmla="*/ 1369531 h 3476625"/>
              <a:gd name="connsiteX2286" fmla="*/ 544927 w 11991973"/>
              <a:gd name="connsiteY2286" fmla="*/ 1346624 h 3476625"/>
              <a:gd name="connsiteX2287" fmla="*/ 532737 w 11991973"/>
              <a:gd name="connsiteY2287" fmla="*/ 1348994 h 3476625"/>
              <a:gd name="connsiteX2288" fmla="*/ 482810 w 11991973"/>
              <a:gd name="connsiteY2288" fmla="*/ 1337443 h 3476625"/>
              <a:gd name="connsiteX2289" fmla="*/ 345468 w 11991973"/>
              <a:gd name="connsiteY2289" fmla="*/ 1356533 h 3476625"/>
              <a:gd name="connsiteX2290" fmla="*/ 330506 w 11991973"/>
              <a:gd name="connsiteY2290" fmla="*/ 1366753 h 3476625"/>
              <a:gd name="connsiteX2291" fmla="*/ 320990 w 11991973"/>
              <a:gd name="connsiteY2291" fmla="*/ 1365442 h 3476625"/>
              <a:gd name="connsiteX2292" fmla="*/ 100962 w 11991973"/>
              <a:gd name="connsiteY2292" fmla="*/ 1369532 h 3476625"/>
              <a:gd name="connsiteX2293" fmla="*/ 74633 w 11991973"/>
              <a:gd name="connsiteY2293" fmla="*/ 1354988 h 3476625"/>
              <a:gd name="connsiteX2294" fmla="*/ 196871 w 11991973"/>
              <a:gd name="connsiteY2294" fmla="*/ 1314262 h 3476625"/>
              <a:gd name="connsiteX2295" fmla="*/ 174305 w 11991973"/>
              <a:gd name="connsiteY2295" fmla="*/ 1343351 h 3476625"/>
              <a:gd name="connsiteX2296" fmla="*/ 184703 w 11991973"/>
              <a:gd name="connsiteY2296" fmla="*/ 1341496 h 3476625"/>
              <a:gd name="connsiteX2297" fmla="*/ 188380 w 11991973"/>
              <a:gd name="connsiteY2297" fmla="*/ 1342079 h 3476625"/>
              <a:gd name="connsiteX2298" fmla="*/ 188768 w 11991973"/>
              <a:gd name="connsiteY2298" fmla="*/ 1340770 h 3476625"/>
              <a:gd name="connsiteX2299" fmla="*/ 234160 w 11991973"/>
              <a:gd name="connsiteY2299" fmla="*/ 1332670 h 3476625"/>
              <a:gd name="connsiteX2300" fmla="*/ 299536 w 11991973"/>
              <a:gd name="connsiteY2300" fmla="*/ 1325928 h 3476625"/>
              <a:gd name="connsiteX2301" fmla="*/ 300304 w 11991973"/>
              <a:gd name="connsiteY2301" fmla="*/ 1328807 h 3476625"/>
              <a:gd name="connsiteX2302" fmla="*/ 301175 w 11991973"/>
              <a:gd name="connsiteY2302" fmla="*/ 1325759 h 3476625"/>
              <a:gd name="connsiteX2303" fmla="*/ 303361 w 11991973"/>
              <a:gd name="connsiteY2303" fmla="*/ 1325534 h 3476625"/>
              <a:gd name="connsiteX2304" fmla="*/ 416901 w 11991973"/>
              <a:gd name="connsiteY2304" fmla="*/ 1288082 h 3476625"/>
              <a:gd name="connsiteX2305" fmla="*/ 439468 w 11991973"/>
              <a:gd name="connsiteY2305" fmla="*/ 1270628 h 3476625"/>
              <a:gd name="connsiteX2306" fmla="*/ 390349 w 11991973"/>
              <a:gd name="connsiteY2306" fmla="*/ 1271110 h 3476625"/>
              <a:gd name="connsiteX2307" fmla="*/ 368631 w 11991973"/>
              <a:gd name="connsiteY2307" fmla="*/ 1272163 h 3476625"/>
              <a:gd name="connsiteX2308" fmla="*/ 378454 w 11991973"/>
              <a:gd name="connsiteY2308" fmla="*/ 1250617 h 3476625"/>
              <a:gd name="connsiteX2309" fmla="*/ 623765 w 11991973"/>
              <a:gd name="connsiteY2309" fmla="*/ 1206631 h 3476625"/>
              <a:gd name="connsiteX2310" fmla="*/ 578632 w 11991973"/>
              <a:gd name="connsiteY2310" fmla="*/ 1186267 h 3476625"/>
              <a:gd name="connsiteX2311" fmla="*/ 609250 w 11991973"/>
              <a:gd name="connsiteY2311" fmla="*/ 1177814 h 3476625"/>
              <a:gd name="connsiteX2312" fmla="*/ 617117 w 11991973"/>
              <a:gd name="connsiteY2312" fmla="*/ 1165391 h 3476625"/>
              <a:gd name="connsiteX2313" fmla="*/ 619005 w 11991973"/>
              <a:gd name="connsiteY2313" fmla="*/ 1168996 h 3476625"/>
              <a:gd name="connsiteX2314" fmla="*/ 625646 w 11991973"/>
              <a:gd name="connsiteY2314" fmla="*/ 1168814 h 3476625"/>
              <a:gd name="connsiteX2315" fmla="*/ 625411 w 11991973"/>
              <a:gd name="connsiteY2315" fmla="*/ 1161542 h 3476625"/>
              <a:gd name="connsiteX2316" fmla="*/ 623917 w 11991973"/>
              <a:gd name="connsiteY2316" fmla="*/ 1154934 h 3476625"/>
              <a:gd name="connsiteX2317" fmla="*/ 635226 w 11991973"/>
              <a:gd name="connsiteY2317" fmla="*/ 1137998 h 3476625"/>
              <a:gd name="connsiteX2318" fmla="*/ 676422 w 11991973"/>
              <a:gd name="connsiteY2318" fmla="*/ 1116453 h 3476625"/>
              <a:gd name="connsiteX2319" fmla="*/ 896922 w 11991973"/>
              <a:gd name="connsiteY2319" fmla="*/ 1088090 h 3476625"/>
              <a:gd name="connsiteX2320" fmla="*/ 927594 w 11991973"/>
              <a:gd name="connsiteY2320" fmla="*/ 1085072 h 3476625"/>
              <a:gd name="connsiteX2321" fmla="*/ 928628 w 11991973"/>
              <a:gd name="connsiteY2321" fmla="*/ 1085091 h 3476625"/>
              <a:gd name="connsiteX2322" fmla="*/ 929172 w 11991973"/>
              <a:gd name="connsiteY2322" fmla="*/ 1084916 h 3476625"/>
              <a:gd name="connsiteX2323" fmla="*/ 979374 w 11991973"/>
              <a:gd name="connsiteY2323" fmla="*/ 1079977 h 3476625"/>
              <a:gd name="connsiteX2324" fmla="*/ 1142811 w 11991973"/>
              <a:gd name="connsiteY2324" fmla="*/ 1072818 h 3476625"/>
              <a:gd name="connsiteX2325" fmla="*/ 1322171 w 11991973"/>
              <a:gd name="connsiteY2325" fmla="*/ 1054638 h 3476625"/>
              <a:gd name="connsiteX2326" fmla="*/ 1420893 w 11991973"/>
              <a:gd name="connsiteY2326" fmla="*/ 1045232 h 3476625"/>
              <a:gd name="connsiteX2327" fmla="*/ 1404213 w 11991973"/>
              <a:gd name="connsiteY2327" fmla="*/ 1052456 h 3476625"/>
              <a:gd name="connsiteX2328" fmla="*/ 1400093 w 11991973"/>
              <a:gd name="connsiteY2328" fmla="*/ 1070367 h 3476625"/>
              <a:gd name="connsiteX2329" fmla="*/ 1400326 w 11991973"/>
              <a:gd name="connsiteY2329" fmla="*/ 1074432 h 3476625"/>
              <a:gd name="connsiteX2330" fmla="*/ 1416423 w 11991973"/>
              <a:gd name="connsiteY2330" fmla="*/ 1070883 h 3476625"/>
              <a:gd name="connsiteX2331" fmla="*/ 1422869 w 11991973"/>
              <a:gd name="connsiteY2331" fmla="*/ 1063061 h 3476625"/>
              <a:gd name="connsiteX2332" fmla="*/ 1427751 w 11991973"/>
              <a:gd name="connsiteY2332" fmla="*/ 1047957 h 3476625"/>
              <a:gd name="connsiteX2333" fmla="*/ 1421958 w 11991973"/>
              <a:gd name="connsiteY2333" fmla="*/ 1045130 h 3476625"/>
              <a:gd name="connsiteX2334" fmla="*/ 1466242 w 11991973"/>
              <a:gd name="connsiteY2334" fmla="*/ 1040911 h 3476625"/>
              <a:gd name="connsiteX2335" fmla="*/ 1471993 w 11991973"/>
              <a:gd name="connsiteY2335" fmla="*/ 1041228 h 3476625"/>
              <a:gd name="connsiteX2336" fmla="*/ 1466273 w 11991973"/>
              <a:gd name="connsiteY2336" fmla="*/ 1043728 h 3476625"/>
              <a:gd name="connsiteX2337" fmla="*/ 1485078 w 11991973"/>
              <a:gd name="connsiteY2337" fmla="*/ 1049547 h 3476625"/>
              <a:gd name="connsiteX2338" fmla="*/ 1479068 w 11991973"/>
              <a:gd name="connsiteY2338" fmla="*/ 1041618 h 3476625"/>
              <a:gd name="connsiteX2339" fmla="*/ 1524184 w 11991973"/>
              <a:gd name="connsiteY2339" fmla="*/ 1044104 h 3476625"/>
              <a:gd name="connsiteX2340" fmla="*/ 1562182 w 11991973"/>
              <a:gd name="connsiteY2340" fmla="*/ 1058273 h 3476625"/>
              <a:gd name="connsiteX2341" fmla="*/ 1629883 w 11991973"/>
              <a:gd name="connsiteY2341" fmla="*/ 1037911 h 3476625"/>
              <a:gd name="connsiteX2342" fmla="*/ 1596032 w 11991973"/>
              <a:gd name="connsiteY2342" fmla="*/ 1023366 h 3476625"/>
              <a:gd name="connsiteX2343" fmla="*/ 1673843 w 11991973"/>
              <a:gd name="connsiteY2343" fmla="*/ 997549 h 3476625"/>
              <a:gd name="connsiteX2344" fmla="*/ 1704769 w 11991973"/>
              <a:gd name="connsiteY2344" fmla="*/ 982802 h 3476625"/>
              <a:gd name="connsiteX2345" fmla="*/ 1705144 w 11991973"/>
              <a:gd name="connsiteY2345" fmla="*/ 983018 h 3476625"/>
              <a:gd name="connsiteX2346" fmla="*/ 1706283 w 11991973"/>
              <a:gd name="connsiteY2346" fmla="*/ 995367 h 3476625"/>
              <a:gd name="connsiteX2347" fmla="*/ 1714510 w 11991973"/>
              <a:gd name="connsiteY2347" fmla="*/ 988459 h 3476625"/>
              <a:gd name="connsiteX2348" fmla="*/ 1714510 w 11991973"/>
              <a:gd name="connsiteY2348" fmla="*/ 988459 h 3476625"/>
              <a:gd name="connsiteX2349" fmla="*/ 1705144 w 11991973"/>
              <a:gd name="connsiteY2349" fmla="*/ 983018 h 3476625"/>
              <a:gd name="connsiteX2350" fmla="*/ 1705108 w 11991973"/>
              <a:gd name="connsiteY2350" fmla="*/ 982641 h 3476625"/>
              <a:gd name="connsiteX2351" fmla="*/ 1704769 w 11991973"/>
              <a:gd name="connsiteY2351" fmla="*/ 982802 h 3476625"/>
              <a:gd name="connsiteX2352" fmla="*/ 1701196 w 11991973"/>
              <a:gd name="connsiteY2352" fmla="*/ 980727 h 3476625"/>
              <a:gd name="connsiteX2353" fmla="*/ 1490132 w 11991973"/>
              <a:gd name="connsiteY2353" fmla="*/ 988741 h 3476625"/>
              <a:gd name="connsiteX2354" fmla="*/ 1472261 w 11991973"/>
              <a:gd name="connsiteY2354" fmla="*/ 994221 h 3476625"/>
              <a:gd name="connsiteX2355" fmla="*/ 1471679 w 11991973"/>
              <a:gd name="connsiteY2355" fmla="*/ 993913 h 3476625"/>
              <a:gd name="connsiteX2356" fmla="*/ 1453109 w 11991973"/>
              <a:gd name="connsiteY2356" fmla="*/ 1000095 h 3476625"/>
              <a:gd name="connsiteX2357" fmla="*/ 1472261 w 11991973"/>
              <a:gd name="connsiteY2357" fmla="*/ 994221 h 3476625"/>
              <a:gd name="connsiteX2358" fmla="*/ 1488839 w 11991973"/>
              <a:gd name="connsiteY2358" fmla="*/ 1003004 h 3476625"/>
              <a:gd name="connsiteX2359" fmla="*/ 1306422 w 11991973"/>
              <a:gd name="connsiteY2359" fmla="*/ 1011731 h 3476625"/>
              <a:gd name="connsiteX2360" fmla="*/ 1312064 w 11991973"/>
              <a:gd name="connsiteY2360" fmla="*/ 997186 h 3476625"/>
              <a:gd name="connsiteX2361" fmla="*/ 1328989 w 11991973"/>
              <a:gd name="connsiteY2361" fmla="*/ 991367 h 3476625"/>
              <a:gd name="connsiteX2362" fmla="*/ 1273834 w 11991973"/>
              <a:gd name="connsiteY2362" fmla="*/ 991913 h 3476625"/>
              <a:gd name="connsiteX2363" fmla="*/ 1229121 w 11991973"/>
              <a:gd name="connsiteY2363" fmla="*/ 991527 h 3476625"/>
              <a:gd name="connsiteX2364" fmla="*/ 1229318 w 11991973"/>
              <a:gd name="connsiteY2364" fmla="*/ 991367 h 3476625"/>
              <a:gd name="connsiteX2365" fmla="*/ 1210511 w 11991973"/>
              <a:gd name="connsiteY2365" fmla="*/ 991367 h 3476625"/>
              <a:gd name="connsiteX2366" fmla="*/ 1210522 w 11991973"/>
              <a:gd name="connsiteY2366" fmla="*/ 991374 h 3476625"/>
              <a:gd name="connsiteX2367" fmla="*/ 1153654 w 11991973"/>
              <a:gd name="connsiteY2367" fmla="*/ 993004 h 3476625"/>
              <a:gd name="connsiteX2368" fmla="*/ 1116482 w 11991973"/>
              <a:gd name="connsiteY2368" fmla="*/ 1000095 h 3476625"/>
              <a:gd name="connsiteX2369" fmla="*/ 1100409 w 11991973"/>
              <a:gd name="connsiteY2369" fmla="*/ 1020412 h 3476625"/>
              <a:gd name="connsiteX2370" fmla="*/ 1078561 w 11991973"/>
              <a:gd name="connsiteY2370" fmla="*/ 1042241 h 3476625"/>
              <a:gd name="connsiteX2371" fmla="*/ 1057918 w 11991973"/>
              <a:gd name="connsiteY2371" fmla="*/ 1038321 h 3476625"/>
              <a:gd name="connsiteX2372" fmla="*/ 1032707 w 11991973"/>
              <a:gd name="connsiteY2372" fmla="*/ 1031867 h 3476625"/>
              <a:gd name="connsiteX2373" fmla="*/ 1034167 w 11991973"/>
              <a:gd name="connsiteY2373" fmla="*/ 1028427 h 3476625"/>
              <a:gd name="connsiteX2374" fmla="*/ 1040054 w 11991973"/>
              <a:gd name="connsiteY2374" fmla="*/ 1030730 h 3476625"/>
              <a:gd name="connsiteX2375" fmla="*/ 1045250 w 11991973"/>
              <a:gd name="connsiteY2375" fmla="*/ 1026310 h 3476625"/>
              <a:gd name="connsiteX2376" fmla="*/ 1042423 w 11991973"/>
              <a:gd name="connsiteY2376" fmla="*/ 1015979 h 3476625"/>
              <a:gd name="connsiteX2377" fmla="*/ 1045637 w 11991973"/>
              <a:gd name="connsiteY2377" fmla="*/ 1014321 h 3476625"/>
              <a:gd name="connsiteX2378" fmla="*/ 1033735 w 11991973"/>
              <a:gd name="connsiteY2378" fmla="*/ 1020457 h 3476625"/>
              <a:gd name="connsiteX2379" fmla="*/ 1038622 w 11991973"/>
              <a:gd name="connsiteY2379" fmla="*/ 1017937 h 3476625"/>
              <a:gd name="connsiteX2380" fmla="*/ 1034167 w 11991973"/>
              <a:gd name="connsiteY2380" fmla="*/ 1028427 h 3476625"/>
              <a:gd name="connsiteX2381" fmla="*/ 1028680 w 11991973"/>
              <a:gd name="connsiteY2381" fmla="*/ 1026280 h 3476625"/>
              <a:gd name="connsiteX2382" fmla="*/ 1031855 w 11991973"/>
              <a:gd name="connsiteY2382" fmla="*/ 1023366 h 3476625"/>
              <a:gd name="connsiteX2383" fmla="*/ 1017516 w 11991973"/>
              <a:gd name="connsiteY2383" fmla="*/ 1021912 h 3476625"/>
              <a:gd name="connsiteX2384" fmla="*/ 1028680 w 11991973"/>
              <a:gd name="connsiteY2384" fmla="*/ 1026280 h 3476625"/>
              <a:gd name="connsiteX2385" fmla="*/ 983778 w 11991973"/>
              <a:gd name="connsiteY2385" fmla="*/ 1067489 h 3476625"/>
              <a:gd name="connsiteX2386" fmla="*/ 929172 w 11991973"/>
              <a:gd name="connsiteY2386" fmla="*/ 1084916 h 3476625"/>
              <a:gd name="connsiteX2387" fmla="*/ 927594 w 11991973"/>
              <a:gd name="connsiteY2387" fmla="*/ 1085072 h 3476625"/>
              <a:gd name="connsiteX2388" fmla="*/ 868849 w 11991973"/>
              <a:gd name="connsiteY2388" fmla="*/ 1084011 h 3476625"/>
              <a:gd name="connsiteX2389" fmla="*/ 806888 w 11991973"/>
              <a:gd name="connsiteY2389" fmla="*/ 1072092 h 3476625"/>
              <a:gd name="connsiteX2390" fmla="*/ 770715 w 11991973"/>
              <a:gd name="connsiteY2390" fmla="*/ 1063343 h 3476625"/>
              <a:gd name="connsiteX2391" fmla="*/ 825460 w 11991973"/>
              <a:gd name="connsiteY2391" fmla="*/ 1051001 h 3476625"/>
              <a:gd name="connsiteX2392" fmla="*/ 949108 w 11991973"/>
              <a:gd name="connsiteY2392" fmla="*/ 985550 h 3476625"/>
              <a:gd name="connsiteX2393" fmla="*/ 934063 w 11991973"/>
              <a:gd name="connsiteY2393" fmla="*/ 1023366 h 3476625"/>
              <a:gd name="connsiteX2394" fmla="*/ 996123 w 11991973"/>
              <a:gd name="connsiteY2394" fmla="*/ 985550 h 3476625"/>
              <a:gd name="connsiteX2395" fmla="*/ 990584 w 11991973"/>
              <a:gd name="connsiteY2395" fmla="*/ 977079 h 3476625"/>
              <a:gd name="connsiteX2396" fmla="*/ 992624 w 11991973"/>
              <a:gd name="connsiteY2396" fmla="*/ 974671 h 3476625"/>
              <a:gd name="connsiteX2397" fmla="*/ 1005644 w 11991973"/>
              <a:gd name="connsiteY2397" fmla="*/ 972051 h 3476625"/>
              <a:gd name="connsiteX2398" fmla="*/ 995537 w 11991973"/>
              <a:gd name="connsiteY2398" fmla="*/ 971232 h 3476625"/>
              <a:gd name="connsiteX2399" fmla="*/ 992624 w 11991973"/>
              <a:gd name="connsiteY2399" fmla="*/ 974671 h 3476625"/>
              <a:gd name="connsiteX2400" fmla="*/ 977097 w 11991973"/>
              <a:gd name="connsiteY2400" fmla="*/ 977794 h 3476625"/>
              <a:gd name="connsiteX2401" fmla="*/ 924662 w 11991973"/>
              <a:gd name="connsiteY2401" fmla="*/ 985550 h 3476625"/>
              <a:gd name="connsiteX2402" fmla="*/ 1328989 w 11991973"/>
              <a:gd name="connsiteY2402" fmla="*/ 930279 h 3476625"/>
              <a:gd name="connsiteX2403" fmla="*/ 1866838 w 11991973"/>
              <a:gd name="connsiteY2403" fmla="*/ 799376 h 3476625"/>
              <a:gd name="connsiteX2404" fmla="*/ 1842625 w 11991973"/>
              <a:gd name="connsiteY2404" fmla="*/ 799012 h 3476625"/>
              <a:gd name="connsiteX2405" fmla="*/ 1830789 w 11991973"/>
              <a:gd name="connsiteY2405" fmla="*/ 800135 h 3476625"/>
              <a:gd name="connsiteX2406" fmla="*/ 1856730 w 11991973"/>
              <a:gd name="connsiteY2406" fmla="*/ 791013 h 3476625"/>
              <a:gd name="connsiteX2407" fmla="*/ 1895048 w 11991973"/>
              <a:gd name="connsiteY2407" fmla="*/ 779014 h 3476625"/>
              <a:gd name="connsiteX2408" fmla="*/ 1876242 w 11991973"/>
              <a:gd name="connsiteY2408" fmla="*/ 822647 h 3476625"/>
              <a:gd name="connsiteX2409" fmla="*/ 1907143 w 11991973"/>
              <a:gd name="connsiteY2409" fmla="*/ 796441 h 3476625"/>
              <a:gd name="connsiteX2410" fmla="*/ 1921288 w 11991973"/>
              <a:gd name="connsiteY2410" fmla="*/ 801331 h 3476625"/>
              <a:gd name="connsiteX2411" fmla="*/ 1922082 w 11991973"/>
              <a:gd name="connsiteY2411" fmla="*/ 794650 h 3476625"/>
              <a:gd name="connsiteX2412" fmla="*/ 1916126 w 11991973"/>
              <a:gd name="connsiteY2412" fmla="*/ 790680 h 3476625"/>
              <a:gd name="connsiteX2413" fmla="*/ 1937361 w 11991973"/>
              <a:gd name="connsiteY2413" fmla="*/ 777741 h 3476625"/>
              <a:gd name="connsiteX2414" fmla="*/ 1943286 w 11991973"/>
              <a:gd name="connsiteY2414" fmla="*/ 775954 h 3476625"/>
              <a:gd name="connsiteX2415" fmla="*/ 1940886 w 11991973"/>
              <a:gd name="connsiteY2415" fmla="*/ 783378 h 3476625"/>
              <a:gd name="connsiteX2416" fmla="*/ 1968391 w 11991973"/>
              <a:gd name="connsiteY2416" fmla="*/ 770286 h 3476625"/>
              <a:gd name="connsiteX2417" fmla="*/ 1961258 w 11991973"/>
              <a:gd name="connsiteY2417" fmla="*/ 770534 h 3476625"/>
              <a:gd name="connsiteX2418" fmla="*/ 1988607 w 11991973"/>
              <a:gd name="connsiteY2418" fmla="*/ 762287 h 3476625"/>
              <a:gd name="connsiteX2419" fmla="*/ 2034917 w 11991973"/>
              <a:gd name="connsiteY2419" fmla="*/ 758833 h 3476625"/>
              <a:gd name="connsiteX2420" fmla="*/ 2072900 w 11991973"/>
              <a:gd name="connsiteY2420" fmla="*/ 751526 h 3476625"/>
              <a:gd name="connsiteX2421" fmla="*/ 2075333 w 11991973"/>
              <a:gd name="connsiteY2421" fmla="*/ 752941 h 3476625"/>
              <a:gd name="connsiteX2422" fmla="*/ 2081228 w 11991973"/>
              <a:gd name="connsiteY2422" fmla="*/ 749924 h 3476625"/>
              <a:gd name="connsiteX2423" fmla="*/ 2072900 w 11991973"/>
              <a:gd name="connsiteY2423" fmla="*/ 751526 h 3476625"/>
              <a:gd name="connsiteX2424" fmla="*/ 2070385 w 11991973"/>
              <a:gd name="connsiteY2424" fmla="*/ 750061 h 3476625"/>
              <a:gd name="connsiteX2425" fmla="*/ 2064301 w 11991973"/>
              <a:gd name="connsiteY2425" fmla="*/ 706289 h 3476625"/>
              <a:gd name="connsiteX2426" fmla="*/ 2557237 w 11991973"/>
              <a:gd name="connsiteY2426" fmla="*/ 681154 h 3476625"/>
              <a:gd name="connsiteX2427" fmla="*/ 2576693 w 11991973"/>
              <a:gd name="connsiteY2427" fmla="*/ 689659 h 3476625"/>
              <a:gd name="connsiteX2428" fmla="*/ 2583783 w 11991973"/>
              <a:gd name="connsiteY2428" fmla="*/ 689465 h 3476625"/>
              <a:gd name="connsiteX2429" fmla="*/ 2599998 w 11991973"/>
              <a:gd name="connsiteY2429" fmla="*/ 673512 h 3476625"/>
              <a:gd name="connsiteX2430" fmla="*/ 2671734 w 11991973"/>
              <a:gd name="connsiteY2430" fmla="*/ 642292 h 3476625"/>
              <a:gd name="connsiteX2431" fmla="*/ 2656689 w 11991973"/>
              <a:gd name="connsiteY2431" fmla="*/ 680109 h 3476625"/>
              <a:gd name="connsiteX2432" fmla="*/ 2773846 w 11991973"/>
              <a:gd name="connsiteY2432" fmla="*/ 648201 h 3476625"/>
              <a:gd name="connsiteX2433" fmla="*/ 2801366 w 11991973"/>
              <a:gd name="connsiteY2433" fmla="*/ 634561 h 3476625"/>
              <a:gd name="connsiteX2434" fmla="*/ 2803375 w 11991973"/>
              <a:gd name="connsiteY2434" fmla="*/ 659746 h 3476625"/>
              <a:gd name="connsiteX2435" fmla="*/ 2848510 w 11991973"/>
              <a:gd name="connsiteY2435" fmla="*/ 624839 h 3476625"/>
              <a:gd name="connsiteX2436" fmla="*/ 2820300 w 11991973"/>
              <a:gd name="connsiteY2436" fmla="*/ 620885 h 3476625"/>
              <a:gd name="connsiteX2437" fmla="*/ 2801330 w 11991973"/>
              <a:gd name="connsiteY2437" fmla="*/ 631458 h 3476625"/>
              <a:gd name="connsiteX2438" fmla="*/ 2797734 w 11991973"/>
              <a:gd name="connsiteY2438" fmla="*/ 627748 h 3476625"/>
              <a:gd name="connsiteX2439" fmla="*/ 2780810 w 11991973"/>
              <a:gd name="connsiteY2439" fmla="*/ 613202 h 3476625"/>
              <a:gd name="connsiteX2440" fmla="*/ 2797735 w 11991973"/>
              <a:gd name="connsiteY2440" fmla="*/ 601567 h 3476625"/>
              <a:gd name="connsiteX2441" fmla="*/ 2868959 w 11991973"/>
              <a:gd name="connsiteY2441" fmla="*/ 587385 h 3476625"/>
              <a:gd name="connsiteX2442" fmla="*/ 2871623 w 11991973"/>
              <a:gd name="connsiteY2442" fmla="*/ 586904 h 3476625"/>
              <a:gd name="connsiteX2443" fmla="*/ 2871146 w 11991973"/>
              <a:gd name="connsiteY2443" fmla="*/ 587562 h 3476625"/>
              <a:gd name="connsiteX2444" fmla="*/ 2861673 w 11991973"/>
              <a:gd name="connsiteY2444" fmla="*/ 604476 h 3476625"/>
              <a:gd name="connsiteX2445" fmla="*/ 2927495 w 11991973"/>
              <a:gd name="connsiteY2445" fmla="*/ 584114 h 3476625"/>
              <a:gd name="connsiteX2446" fmla="*/ 2905897 w 11991973"/>
              <a:gd name="connsiteY2446" fmla="*/ 580704 h 3476625"/>
              <a:gd name="connsiteX2447" fmla="*/ 2871623 w 11991973"/>
              <a:gd name="connsiteY2447" fmla="*/ 586904 h 3476625"/>
              <a:gd name="connsiteX2448" fmla="*/ 2877511 w 11991973"/>
              <a:gd name="connsiteY2448" fmla="*/ 578795 h 3476625"/>
              <a:gd name="connsiteX2449" fmla="*/ 2893644 w 11991973"/>
              <a:gd name="connsiteY2449" fmla="*/ 557933 h 3476625"/>
              <a:gd name="connsiteX2450" fmla="*/ 2995197 w 11991973"/>
              <a:gd name="connsiteY2450" fmla="*/ 546297 h 3476625"/>
              <a:gd name="connsiteX2451" fmla="*/ 2995195 w 11991973"/>
              <a:gd name="connsiteY2451" fmla="*/ 556717 h 3476625"/>
              <a:gd name="connsiteX2452" fmla="*/ 2981648 w 11991973"/>
              <a:gd name="connsiteY2452" fmla="*/ 563523 h 3476625"/>
              <a:gd name="connsiteX2453" fmla="*/ 2971227 w 11991973"/>
              <a:gd name="connsiteY2453" fmla="*/ 575587 h 3476625"/>
              <a:gd name="connsiteX2454" fmla="*/ 2959232 w 11991973"/>
              <a:gd name="connsiteY2454" fmla="*/ 580658 h 3476625"/>
              <a:gd name="connsiteX2455" fmla="*/ 2961346 w 11991973"/>
              <a:gd name="connsiteY2455" fmla="*/ 587022 h 3476625"/>
              <a:gd name="connsiteX2456" fmla="*/ 2971227 w 11991973"/>
              <a:gd name="connsiteY2456" fmla="*/ 575587 h 3476625"/>
              <a:gd name="connsiteX2457" fmla="*/ 2976859 w 11991973"/>
              <a:gd name="connsiteY2457" fmla="*/ 573205 h 3476625"/>
              <a:gd name="connsiteX2458" fmla="*/ 2995194 w 11991973"/>
              <a:gd name="connsiteY2458" fmla="*/ 562478 h 3476625"/>
              <a:gd name="connsiteX2459" fmla="*/ 2995195 w 11991973"/>
              <a:gd name="connsiteY2459" fmla="*/ 556717 h 3476625"/>
              <a:gd name="connsiteX2460" fmla="*/ 3013768 w 11991973"/>
              <a:gd name="connsiteY2460" fmla="*/ 547388 h 3476625"/>
              <a:gd name="connsiteX2461" fmla="*/ 3076061 w 11991973"/>
              <a:gd name="connsiteY2461" fmla="*/ 549205 h 3476625"/>
              <a:gd name="connsiteX2462" fmla="*/ 3061016 w 11991973"/>
              <a:gd name="connsiteY2462" fmla="*/ 566660 h 3476625"/>
              <a:gd name="connsiteX2463" fmla="*/ 3121197 w 11991973"/>
              <a:gd name="connsiteY2463" fmla="*/ 543388 h 3476625"/>
              <a:gd name="connsiteX2464" fmla="*/ 3097189 w 11991973"/>
              <a:gd name="connsiteY2464" fmla="*/ 572341 h 3476625"/>
              <a:gd name="connsiteX2465" fmla="*/ 3041334 w 11991973"/>
              <a:gd name="connsiteY2465" fmla="*/ 591020 h 3476625"/>
              <a:gd name="connsiteX2466" fmla="*/ 3039420 w 11991973"/>
              <a:gd name="connsiteY2466" fmla="*/ 590885 h 3476625"/>
              <a:gd name="connsiteX2467" fmla="*/ 3023405 w 11991973"/>
              <a:gd name="connsiteY2467" fmla="*/ 589931 h 3476625"/>
              <a:gd name="connsiteX2468" fmla="*/ 3039156 w 11991973"/>
              <a:gd name="connsiteY2468" fmla="*/ 591749 h 3476625"/>
              <a:gd name="connsiteX2469" fmla="*/ 3041334 w 11991973"/>
              <a:gd name="connsiteY2469" fmla="*/ 591020 h 3476625"/>
              <a:gd name="connsiteX2470" fmla="*/ 3072534 w 11991973"/>
              <a:gd name="connsiteY2470" fmla="*/ 593204 h 3476625"/>
              <a:gd name="connsiteX2471" fmla="*/ 3097196 w 11991973"/>
              <a:gd name="connsiteY2471" fmla="*/ 595407 h 3476625"/>
              <a:gd name="connsiteX2472" fmla="*/ 3096748 w 11991973"/>
              <a:gd name="connsiteY2472" fmla="*/ 595749 h 3476625"/>
              <a:gd name="connsiteX2473" fmla="*/ 3098104 w 11991973"/>
              <a:gd name="connsiteY2473" fmla="*/ 595488 h 3476625"/>
              <a:gd name="connsiteX2474" fmla="*/ 3104595 w 11991973"/>
              <a:gd name="connsiteY2474" fmla="*/ 596068 h 3476625"/>
              <a:gd name="connsiteX2475" fmla="*/ 3117435 w 11991973"/>
              <a:gd name="connsiteY2475" fmla="*/ 598658 h 3476625"/>
              <a:gd name="connsiteX2476" fmla="*/ 3112884 w 11991973"/>
              <a:gd name="connsiteY2476" fmla="*/ 589680 h 3476625"/>
              <a:gd name="connsiteX2477" fmla="*/ 3123309 w 11991973"/>
              <a:gd name="connsiteY2477" fmla="*/ 582114 h 3476625"/>
              <a:gd name="connsiteX2478" fmla="*/ 3194348 w 11991973"/>
              <a:gd name="connsiteY2478" fmla="*/ 552796 h 3476625"/>
              <a:gd name="connsiteX2479" fmla="*/ 3189721 w 11991973"/>
              <a:gd name="connsiteY2479" fmla="*/ 581855 h 3476625"/>
              <a:gd name="connsiteX2480" fmla="*/ 3185371 w 11991973"/>
              <a:gd name="connsiteY2480" fmla="*/ 590295 h 3476625"/>
              <a:gd name="connsiteX2481" fmla="*/ 3205822 w 11991973"/>
              <a:gd name="connsiteY2481" fmla="*/ 587022 h 3476625"/>
              <a:gd name="connsiteX2482" fmla="*/ 3201037 w 11991973"/>
              <a:gd name="connsiteY2482" fmla="*/ 585140 h 3476625"/>
              <a:gd name="connsiteX2483" fmla="*/ 3203267 w 11991973"/>
              <a:gd name="connsiteY2483" fmla="*/ 584795 h 3476625"/>
              <a:gd name="connsiteX2484" fmla="*/ 3262240 w 11991973"/>
              <a:gd name="connsiteY2484" fmla="*/ 575386 h 3476625"/>
              <a:gd name="connsiteX2485" fmla="*/ 3245314 w 11991973"/>
              <a:gd name="connsiteY2485" fmla="*/ 557933 h 3476625"/>
              <a:gd name="connsiteX2486" fmla="*/ 3604508 w 11991973"/>
              <a:gd name="connsiteY2486" fmla="*/ 496844 h 3476625"/>
              <a:gd name="connsiteX2487" fmla="*/ 3583821 w 11991973"/>
              <a:gd name="connsiteY2487" fmla="*/ 531752 h 3476625"/>
              <a:gd name="connsiteX2488" fmla="*/ 3741791 w 11991973"/>
              <a:gd name="connsiteY2488" fmla="*/ 511389 h 3476625"/>
              <a:gd name="connsiteX2489" fmla="*/ 3659047 w 11991973"/>
              <a:gd name="connsiteY2489" fmla="*/ 508480 h 3476625"/>
              <a:gd name="connsiteX2490" fmla="*/ 4116030 w 11991973"/>
              <a:gd name="connsiteY2490" fmla="*/ 438666 h 3476625"/>
              <a:gd name="connsiteX2491" fmla="*/ 4080302 w 11991973"/>
              <a:gd name="connsiteY2491" fmla="*/ 457938 h 3476625"/>
              <a:gd name="connsiteX2492" fmla="*/ 4079230 w 11991973"/>
              <a:gd name="connsiteY2492" fmla="*/ 458366 h 3476625"/>
              <a:gd name="connsiteX2493" fmla="*/ 4070896 w 11991973"/>
              <a:gd name="connsiteY2493" fmla="*/ 453209 h 3476625"/>
              <a:gd name="connsiteX2494" fmla="*/ 4061493 w 11991973"/>
              <a:gd name="connsiteY2494" fmla="*/ 456119 h 3476625"/>
              <a:gd name="connsiteX2495" fmla="*/ 4080301 w 11991973"/>
              <a:gd name="connsiteY2495" fmla="*/ 459028 h 3476625"/>
              <a:gd name="connsiteX2496" fmla="*/ 4080172 w 11991973"/>
              <a:gd name="connsiteY2496" fmla="*/ 458950 h 3476625"/>
              <a:gd name="connsiteX2497" fmla="*/ 4084824 w 11991973"/>
              <a:gd name="connsiteY2497" fmla="*/ 458710 h 3476625"/>
              <a:gd name="connsiteX2498" fmla="*/ 4146120 w 11991973"/>
              <a:gd name="connsiteY2498" fmla="*/ 453210 h 3476625"/>
              <a:gd name="connsiteX2499" fmla="*/ 4490266 w 11991973"/>
              <a:gd name="connsiteY2499" fmla="*/ 409576 h 3476625"/>
              <a:gd name="connsiteX2500" fmla="*/ 4471461 w 11991973"/>
              <a:gd name="connsiteY2500" fmla="*/ 365941 h 3476625"/>
              <a:gd name="connsiteX2501" fmla="*/ 4497788 w 11991973"/>
              <a:gd name="connsiteY2501" fmla="*/ 371759 h 3476625"/>
              <a:gd name="connsiteX2502" fmla="*/ 4674563 w 11991973"/>
              <a:gd name="connsiteY2502" fmla="*/ 377578 h 3476625"/>
              <a:gd name="connsiteX2503" fmla="*/ 5011191 w 11991973"/>
              <a:gd name="connsiteY2503" fmla="*/ 313580 h 3476625"/>
              <a:gd name="connsiteX2504" fmla="*/ 5042893 w 11991973"/>
              <a:gd name="connsiteY2504" fmla="*/ 339505 h 3476625"/>
              <a:gd name="connsiteX2505" fmla="*/ 5043340 w 11991973"/>
              <a:gd name="connsiteY2505" fmla="*/ 339066 h 3476625"/>
              <a:gd name="connsiteX2506" fmla="*/ 5045277 w 11991973"/>
              <a:gd name="connsiteY2506" fmla="*/ 344851 h 3476625"/>
              <a:gd name="connsiteX2507" fmla="*/ 5065728 w 11991973"/>
              <a:gd name="connsiteY2507" fmla="*/ 333943 h 3476625"/>
              <a:gd name="connsiteX2508" fmla="*/ 5045652 w 11991973"/>
              <a:gd name="connsiteY2508" fmla="*/ 336798 h 3476625"/>
              <a:gd name="connsiteX2509" fmla="*/ 5060792 w 11991973"/>
              <a:gd name="connsiteY2509" fmla="*/ 321944 h 3476625"/>
              <a:gd name="connsiteX2510" fmla="*/ 5148474 w 11991973"/>
              <a:gd name="connsiteY2510" fmla="*/ 310671 h 3476625"/>
              <a:gd name="connsiteX2511" fmla="*/ 5118383 w 11991973"/>
              <a:gd name="connsiteY2511" fmla="*/ 336852 h 3476625"/>
              <a:gd name="connsiteX2512" fmla="*/ 5180445 w 11991973"/>
              <a:gd name="connsiteY2512" fmla="*/ 304853 h 3476625"/>
              <a:gd name="connsiteX2513" fmla="*/ 5161639 w 11991973"/>
              <a:gd name="connsiteY2513" fmla="*/ 339760 h 3476625"/>
              <a:gd name="connsiteX2514" fmla="*/ 5752145 w 11991973"/>
              <a:gd name="connsiteY2514" fmla="*/ 246674 h 3476625"/>
              <a:gd name="connsiteX2515" fmla="*/ 5727697 w 11991973"/>
              <a:gd name="connsiteY2515" fmla="*/ 237947 h 3476625"/>
              <a:gd name="connsiteX2516" fmla="*/ 5749989 w 11991973"/>
              <a:gd name="connsiteY2516" fmla="*/ 229037 h 3476625"/>
              <a:gd name="connsiteX2517" fmla="*/ 5748383 w 11991973"/>
              <a:gd name="connsiteY2517" fmla="*/ 235038 h 3476625"/>
              <a:gd name="connsiteX2518" fmla="*/ 5883787 w 11991973"/>
              <a:gd name="connsiteY2518" fmla="*/ 191404 h 3476625"/>
              <a:gd name="connsiteX2519" fmla="*/ 5930801 w 11991973"/>
              <a:gd name="connsiteY2519" fmla="*/ 200130 h 3476625"/>
              <a:gd name="connsiteX2520" fmla="*/ 5906353 w 11991973"/>
              <a:gd name="connsiteY2520" fmla="*/ 229220 h 3476625"/>
              <a:gd name="connsiteX2521" fmla="*/ 6043637 w 11991973"/>
              <a:gd name="connsiteY2521" fmla="*/ 168133 h 3476625"/>
              <a:gd name="connsiteX2522" fmla="*/ 6083129 w 11991973"/>
              <a:gd name="connsiteY2522" fmla="*/ 173950 h 3476625"/>
              <a:gd name="connsiteX2523" fmla="*/ 6045519 w 11991973"/>
              <a:gd name="connsiteY2523" fmla="*/ 147769 h 3476625"/>
              <a:gd name="connsiteX2524" fmla="*/ 6257348 w 11991973"/>
              <a:gd name="connsiteY2524" fmla="*/ 151860 h 3476625"/>
              <a:gd name="connsiteX2525" fmla="*/ 6271620 w 11991973"/>
              <a:gd name="connsiteY2525" fmla="*/ 153887 h 3476625"/>
              <a:gd name="connsiteX2526" fmla="*/ 6258964 w 11991973"/>
              <a:gd name="connsiteY2526" fmla="*/ 156496 h 3476625"/>
              <a:gd name="connsiteX2527" fmla="*/ 6244859 w 11991973"/>
              <a:gd name="connsiteY2527" fmla="*/ 168132 h 3476625"/>
              <a:gd name="connsiteX2528" fmla="*/ 6261786 w 11991973"/>
              <a:gd name="connsiteY2528" fmla="*/ 166314 h 3476625"/>
              <a:gd name="connsiteX2529" fmla="*/ 6272672 w 11991973"/>
              <a:gd name="connsiteY2529" fmla="*/ 154036 h 3476625"/>
              <a:gd name="connsiteX2530" fmla="*/ 6289994 w 11991973"/>
              <a:gd name="connsiteY2530" fmla="*/ 156496 h 3476625"/>
              <a:gd name="connsiteX2531" fmla="*/ 6444203 w 11991973"/>
              <a:gd name="connsiteY2531" fmla="*/ 89591 h 3476625"/>
              <a:gd name="connsiteX2532" fmla="*/ 6303159 w 11991973"/>
              <a:gd name="connsiteY2532" fmla="*/ 141952 h 3476625"/>
              <a:gd name="connsiteX2533" fmla="*/ 6596088 w 11991973"/>
              <a:gd name="connsiteY2533" fmla="*/ 804 h 3476625"/>
              <a:gd name="connsiteX2534" fmla="*/ 6611576 w 11991973"/>
              <a:gd name="connsiteY2534" fmla="*/ 2321 h 3476625"/>
              <a:gd name="connsiteX2535" fmla="*/ 6581486 w 11991973"/>
              <a:gd name="connsiteY2535" fmla="*/ 66318 h 3476625"/>
              <a:gd name="connsiteX2536" fmla="*/ 6893665 w 11991973"/>
              <a:gd name="connsiteY2536" fmla="*/ 57592 h 3476625"/>
              <a:gd name="connsiteX2537" fmla="*/ 6889759 w 11991973"/>
              <a:gd name="connsiteY2537" fmla="*/ 64496 h 3476625"/>
              <a:gd name="connsiteX2538" fmla="*/ 6885966 w 11991973"/>
              <a:gd name="connsiteY2538" fmla="*/ 65409 h 3476625"/>
              <a:gd name="connsiteX2539" fmla="*/ 6872979 w 11991973"/>
              <a:gd name="connsiteY2539" fmla="*/ 69227 h 3476625"/>
              <a:gd name="connsiteX2540" fmla="*/ 6885438 w 11991973"/>
              <a:gd name="connsiteY2540" fmla="*/ 72136 h 3476625"/>
              <a:gd name="connsiteX2541" fmla="*/ 6889759 w 11991973"/>
              <a:gd name="connsiteY2541" fmla="*/ 64496 h 3476625"/>
              <a:gd name="connsiteX2542" fmla="*/ 6906359 w 11991973"/>
              <a:gd name="connsiteY2542" fmla="*/ 60501 h 3476625"/>
              <a:gd name="connsiteX2543" fmla="*/ 6942560 w 11991973"/>
              <a:gd name="connsiteY2543" fmla="*/ 60501 h 3476625"/>
              <a:gd name="connsiteX2544" fmla="*/ 6918113 w 11991973"/>
              <a:gd name="connsiteY2544" fmla="*/ 115771 h 3476625"/>
              <a:gd name="connsiteX2545" fmla="*/ 7106172 w 11991973"/>
              <a:gd name="connsiteY2545" fmla="*/ 43047 h 3476625"/>
              <a:gd name="connsiteX2546" fmla="*/ 7064799 w 11991973"/>
              <a:gd name="connsiteY2546" fmla="*/ 77954 h 3476625"/>
              <a:gd name="connsiteX2547" fmla="*/ 7132500 w 11991973"/>
              <a:gd name="connsiteY2547" fmla="*/ 92499 h 3476625"/>
              <a:gd name="connsiteX2548" fmla="*/ 7423993 w 11991973"/>
              <a:gd name="connsiteY2548" fmla="*/ 107044 h 3476625"/>
              <a:gd name="connsiteX2549" fmla="*/ 7136261 w 11991973"/>
              <a:gd name="connsiteY2549" fmla="*/ 232130 h 3476625"/>
              <a:gd name="connsiteX2550" fmla="*/ 6861695 w 11991973"/>
              <a:gd name="connsiteY2550" fmla="*/ 325216 h 3476625"/>
              <a:gd name="connsiteX2551" fmla="*/ 6940680 w 11991973"/>
              <a:gd name="connsiteY2551" fmla="*/ 351397 h 3476625"/>
              <a:gd name="connsiteX2552" fmla="*/ 7136261 w 11991973"/>
              <a:gd name="connsiteY2552" fmla="*/ 389213 h 3476625"/>
              <a:gd name="connsiteX2553" fmla="*/ 6903068 w 11991973"/>
              <a:gd name="connsiteY2553" fmla="*/ 461937 h 3476625"/>
              <a:gd name="connsiteX2554" fmla="*/ 6833487 w 11991973"/>
              <a:gd name="connsiteY2554" fmla="*/ 479391 h 3476625"/>
              <a:gd name="connsiteX2555" fmla="*/ 6743217 w 11991973"/>
              <a:gd name="connsiteY2555" fmla="*/ 531752 h 3476625"/>
              <a:gd name="connsiteX2556" fmla="*/ 6778948 w 11991973"/>
              <a:gd name="connsiteY2556" fmla="*/ 514298 h 3476625"/>
              <a:gd name="connsiteX2557" fmla="*/ 6763905 w 11991973"/>
              <a:gd name="connsiteY2557" fmla="*/ 566659 h 3476625"/>
              <a:gd name="connsiteX2558" fmla="*/ 7049755 w 11991973"/>
              <a:gd name="connsiteY2558" fmla="*/ 470663 h 3476625"/>
              <a:gd name="connsiteX2559" fmla="*/ 7132500 w 11991973"/>
              <a:gd name="connsiteY2559" fmla="*/ 499753 h 3476625"/>
              <a:gd name="connsiteX2560" fmla="*/ 7226530 w 11991973"/>
              <a:gd name="connsiteY2560" fmla="*/ 488118 h 3476625"/>
              <a:gd name="connsiteX2561" fmla="*/ 7363814 w 11991973"/>
              <a:gd name="connsiteY2561" fmla="*/ 485208 h 3476625"/>
              <a:gd name="connsiteX2562" fmla="*/ 7333724 w 11991973"/>
              <a:gd name="connsiteY2562" fmla="*/ 511389 h 3476625"/>
              <a:gd name="connsiteX2563" fmla="*/ 7395784 w 11991973"/>
              <a:gd name="connsiteY2563" fmla="*/ 479391 h 3476625"/>
              <a:gd name="connsiteX2564" fmla="*/ 7376978 w 11991973"/>
              <a:gd name="connsiteY2564" fmla="*/ 514298 h 3476625"/>
              <a:gd name="connsiteX2565" fmla="*/ 7967484 w 11991973"/>
              <a:gd name="connsiteY2565" fmla="*/ 421211 h 3476625"/>
              <a:gd name="connsiteX2566" fmla="*/ 7943037 w 11991973"/>
              <a:gd name="connsiteY2566" fmla="*/ 412485 h 3476625"/>
              <a:gd name="connsiteX2567" fmla="*/ 7965329 w 11991973"/>
              <a:gd name="connsiteY2567" fmla="*/ 403575 h 3476625"/>
              <a:gd name="connsiteX2568" fmla="*/ 7963723 w 11991973"/>
              <a:gd name="connsiteY2568" fmla="*/ 409576 h 3476625"/>
              <a:gd name="connsiteX2569" fmla="*/ 8099126 w 11991973"/>
              <a:gd name="connsiteY2569" fmla="*/ 365941 h 3476625"/>
              <a:gd name="connsiteX2570" fmla="*/ 8146142 w 11991973"/>
              <a:gd name="connsiteY2570" fmla="*/ 374668 h 3476625"/>
              <a:gd name="connsiteX2571" fmla="*/ 8121693 w 11991973"/>
              <a:gd name="connsiteY2571" fmla="*/ 403757 h 3476625"/>
              <a:gd name="connsiteX2572" fmla="*/ 8258977 w 11991973"/>
              <a:gd name="connsiteY2572" fmla="*/ 342669 h 3476625"/>
              <a:gd name="connsiteX2573" fmla="*/ 8298470 w 11991973"/>
              <a:gd name="connsiteY2573" fmla="*/ 348488 h 3476625"/>
              <a:gd name="connsiteX2574" fmla="*/ 8260858 w 11991973"/>
              <a:gd name="connsiteY2574" fmla="*/ 322307 h 3476625"/>
              <a:gd name="connsiteX2575" fmla="*/ 8472688 w 11991973"/>
              <a:gd name="connsiteY2575" fmla="*/ 326398 h 3476625"/>
              <a:gd name="connsiteX2576" fmla="*/ 8491664 w 11991973"/>
              <a:gd name="connsiteY2576" fmla="*/ 328229 h 3476625"/>
              <a:gd name="connsiteX2577" fmla="*/ 8478065 w 11991973"/>
              <a:gd name="connsiteY2577" fmla="*/ 331034 h 3476625"/>
              <a:gd name="connsiteX2578" fmla="*/ 8463961 w 11991973"/>
              <a:gd name="connsiteY2578" fmla="*/ 342669 h 3476625"/>
              <a:gd name="connsiteX2579" fmla="*/ 8480886 w 11991973"/>
              <a:gd name="connsiteY2579" fmla="*/ 340852 h 3476625"/>
              <a:gd name="connsiteX2580" fmla="*/ 8492045 w 11991973"/>
              <a:gd name="connsiteY2580" fmla="*/ 328266 h 3476625"/>
              <a:gd name="connsiteX2581" fmla="*/ 8497067 w 11991973"/>
              <a:gd name="connsiteY2581" fmla="*/ 328750 h 3476625"/>
              <a:gd name="connsiteX2582" fmla="*/ 8505335 w 11991973"/>
              <a:gd name="connsiteY2582" fmla="*/ 331034 h 3476625"/>
              <a:gd name="connsiteX2583" fmla="*/ 8659543 w 11991973"/>
              <a:gd name="connsiteY2583" fmla="*/ 264127 h 3476625"/>
              <a:gd name="connsiteX2584" fmla="*/ 8518498 w 11991973"/>
              <a:gd name="connsiteY2584" fmla="*/ 316489 h 3476625"/>
              <a:gd name="connsiteX2585" fmla="*/ 8826917 w 11991973"/>
              <a:gd name="connsiteY2585" fmla="*/ 176859 h 3476625"/>
              <a:gd name="connsiteX2586" fmla="*/ 8796827 w 11991973"/>
              <a:gd name="connsiteY2586" fmla="*/ 240856 h 3476625"/>
              <a:gd name="connsiteX2587" fmla="*/ 9109005 w 11991973"/>
              <a:gd name="connsiteY2587" fmla="*/ 232130 h 3476625"/>
              <a:gd name="connsiteX2588" fmla="*/ 9105099 w 11991973"/>
              <a:gd name="connsiteY2588" fmla="*/ 239034 h 3476625"/>
              <a:gd name="connsiteX2589" fmla="*/ 9101307 w 11991973"/>
              <a:gd name="connsiteY2589" fmla="*/ 239947 h 3476625"/>
              <a:gd name="connsiteX2590" fmla="*/ 9088319 w 11991973"/>
              <a:gd name="connsiteY2590" fmla="*/ 243765 h 3476625"/>
              <a:gd name="connsiteX2591" fmla="*/ 9100777 w 11991973"/>
              <a:gd name="connsiteY2591" fmla="*/ 246674 h 3476625"/>
              <a:gd name="connsiteX2592" fmla="*/ 9105099 w 11991973"/>
              <a:gd name="connsiteY2592" fmla="*/ 239034 h 3476625"/>
              <a:gd name="connsiteX2593" fmla="*/ 9121699 w 11991973"/>
              <a:gd name="connsiteY2593" fmla="*/ 235038 h 3476625"/>
              <a:gd name="connsiteX2594" fmla="*/ 9157900 w 11991973"/>
              <a:gd name="connsiteY2594" fmla="*/ 235038 h 3476625"/>
              <a:gd name="connsiteX2595" fmla="*/ 9133452 w 11991973"/>
              <a:gd name="connsiteY2595" fmla="*/ 290308 h 3476625"/>
              <a:gd name="connsiteX2596" fmla="*/ 9321512 w 11991973"/>
              <a:gd name="connsiteY2596" fmla="*/ 217585 h 3476625"/>
              <a:gd name="connsiteX2597" fmla="*/ 9280139 w 11991973"/>
              <a:gd name="connsiteY2597" fmla="*/ 252492 h 3476625"/>
              <a:gd name="connsiteX2598" fmla="*/ 9347841 w 11991973"/>
              <a:gd name="connsiteY2598" fmla="*/ 267037 h 3476625"/>
              <a:gd name="connsiteX2599" fmla="*/ 9639333 w 11991973"/>
              <a:gd name="connsiteY2599" fmla="*/ 281582 h 3476625"/>
              <a:gd name="connsiteX2600" fmla="*/ 9351602 w 11991973"/>
              <a:gd name="connsiteY2600" fmla="*/ 406666 h 3476625"/>
              <a:gd name="connsiteX2601" fmla="*/ 9077035 w 11991973"/>
              <a:gd name="connsiteY2601" fmla="*/ 499753 h 3476625"/>
              <a:gd name="connsiteX2602" fmla="*/ 9083601 w 11991973"/>
              <a:gd name="connsiteY2602" fmla="*/ 508068 h 3476625"/>
              <a:gd name="connsiteX2603" fmla="*/ 9078915 w 11991973"/>
              <a:gd name="connsiteY2603" fmla="*/ 511389 h 3476625"/>
              <a:gd name="connsiteX2604" fmla="*/ 9093725 w 11991973"/>
              <a:gd name="connsiteY2604" fmla="*/ 520798 h 3476625"/>
              <a:gd name="connsiteX2605" fmla="*/ 9093390 w 11991973"/>
              <a:gd name="connsiteY2605" fmla="*/ 517884 h 3476625"/>
              <a:gd name="connsiteX2606" fmla="*/ 9117673 w 11991973"/>
              <a:gd name="connsiteY2606" fmla="*/ 521208 h 3476625"/>
              <a:gd name="connsiteX2607" fmla="*/ 9291422 w 11991973"/>
              <a:gd name="connsiteY2607" fmla="*/ 459028 h 3476625"/>
              <a:gd name="connsiteX2608" fmla="*/ 9428706 w 11991973"/>
              <a:gd name="connsiteY2608" fmla="*/ 456118 h 3476625"/>
              <a:gd name="connsiteX2609" fmla="*/ 9398616 w 11991973"/>
              <a:gd name="connsiteY2609" fmla="*/ 482299 h 3476625"/>
              <a:gd name="connsiteX2610" fmla="*/ 9460677 w 11991973"/>
              <a:gd name="connsiteY2610" fmla="*/ 450301 h 3476625"/>
              <a:gd name="connsiteX2611" fmla="*/ 9441871 w 11991973"/>
              <a:gd name="connsiteY2611" fmla="*/ 485208 h 3476625"/>
              <a:gd name="connsiteX2612" fmla="*/ 10032377 w 11991973"/>
              <a:gd name="connsiteY2612" fmla="*/ 392121 h 3476625"/>
              <a:gd name="connsiteX2613" fmla="*/ 10007929 w 11991973"/>
              <a:gd name="connsiteY2613" fmla="*/ 383395 h 3476625"/>
              <a:gd name="connsiteX2614" fmla="*/ 10030219 w 11991973"/>
              <a:gd name="connsiteY2614" fmla="*/ 374485 h 3476625"/>
              <a:gd name="connsiteX2615" fmla="*/ 10028615 w 11991973"/>
              <a:gd name="connsiteY2615" fmla="*/ 380486 h 3476625"/>
              <a:gd name="connsiteX2616" fmla="*/ 10164018 w 11991973"/>
              <a:gd name="connsiteY2616" fmla="*/ 336852 h 3476625"/>
              <a:gd name="connsiteX2617" fmla="*/ 10211033 w 11991973"/>
              <a:gd name="connsiteY2617" fmla="*/ 345579 h 3476625"/>
              <a:gd name="connsiteX2618" fmla="*/ 10186586 w 11991973"/>
              <a:gd name="connsiteY2618" fmla="*/ 374669 h 3476625"/>
              <a:gd name="connsiteX2619" fmla="*/ 10323869 w 11991973"/>
              <a:gd name="connsiteY2619" fmla="*/ 313579 h 3476625"/>
              <a:gd name="connsiteX2620" fmla="*/ 10363362 w 11991973"/>
              <a:gd name="connsiteY2620" fmla="*/ 319398 h 3476625"/>
              <a:gd name="connsiteX2621" fmla="*/ 10325749 w 11991973"/>
              <a:gd name="connsiteY2621" fmla="*/ 293217 h 3476625"/>
              <a:gd name="connsiteX2622" fmla="*/ 10537581 w 11991973"/>
              <a:gd name="connsiteY2622" fmla="*/ 297308 h 3476625"/>
              <a:gd name="connsiteX2623" fmla="*/ 10559124 w 11991973"/>
              <a:gd name="connsiteY2623" fmla="*/ 299386 h 3476625"/>
              <a:gd name="connsiteX2624" fmla="*/ 10546720 w 11991973"/>
              <a:gd name="connsiteY2624" fmla="*/ 301945 h 3476625"/>
              <a:gd name="connsiteX2625" fmla="*/ 10532616 w 11991973"/>
              <a:gd name="connsiteY2625" fmla="*/ 313580 h 3476625"/>
              <a:gd name="connsiteX2626" fmla="*/ 10549540 w 11991973"/>
              <a:gd name="connsiteY2626" fmla="*/ 311762 h 3476625"/>
              <a:gd name="connsiteX2627" fmla="*/ 10560404 w 11991973"/>
              <a:gd name="connsiteY2627" fmla="*/ 299510 h 3476625"/>
              <a:gd name="connsiteX2628" fmla="*/ 10561959 w 11991973"/>
              <a:gd name="connsiteY2628" fmla="*/ 299661 h 3476625"/>
              <a:gd name="connsiteX2629" fmla="*/ 10570227 w 11991973"/>
              <a:gd name="connsiteY2629" fmla="*/ 301944 h 3476625"/>
              <a:gd name="connsiteX2630" fmla="*/ 10724435 w 11991973"/>
              <a:gd name="connsiteY2630" fmla="*/ 235038 h 3476625"/>
              <a:gd name="connsiteX2631" fmla="*/ 10583391 w 11991973"/>
              <a:gd name="connsiteY2631" fmla="*/ 287399 h 3476625"/>
              <a:gd name="connsiteX2632" fmla="*/ 10891808 w 11991973"/>
              <a:gd name="connsiteY2632" fmla="*/ 147769 h 3476625"/>
              <a:gd name="connsiteX2633" fmla="*/ 10861719 w 11991973"/>
              <a:gd name="connsiteY2633" fmla="*/ 211766 h 3476625"/>
              <a:gd name="connsiteX2634" fmla="*/ 11173898 w 11991973"/>
              <a:gd name="connsiteY2634" fmla="*/ 203040 h 3476625"/>
              <a:gd name="connsiteX2635" fmla="*/ 11169992 w 11991973"/>
              <a:gd name="connsiteY2635" fmla="*/ 209944 h 3476625"/>
              <a:gd name="connsiteX2636" fmla="*/ 11166200 w 11991973"/>
              <a:gd name="connsiteY2636" fmla="*/ 210858 h 3476625"/>
              <a:gd name="connsiteX2637" fmla="*/ 11153211 w 11991973"/>
              <a:gd name="connsiteY2637" fmla="*/ 214675 h 3476625"/>
              <a:gd name="connsiteX2638" fmla="*/ 11165670 w 11991973"/>
              <a:gd name="connsiteY2638" fmla="*/ 217585 h 3476625"/>
              <a:gd name="connsiteX2639" fmla="*/ 11169992 w 11991973"/>
              <a:gd name="connsiteY2639" fmla="*/ 209944 h 3476625"/>
              <a:gd name="connsiteX2640" fmla="*/ 11186591 w 11991973"/>
              <a:gd name="connsiteY2640" fmla="*/ 205949 h 3476625"/>
              <a:gd name="connsiteX2641" fmla="*/ 11222792 w 11991973"/>
              <a:gd name="connsiteY2641" fmla="*/ 205949 h 3476625"/>
              <a:gd name="connsiteX2642" fmla="*/ 11198345 w 11991973"/>
              <a:gd name="connsiteY2642" fmla="*/ 261218 h 3476625"/>
              <a:gd name="connsiteX2643" fmla="*/ 11386403 w 11991973"/>
              <a:gd name="connsiteY2643" fmla="*/ 188495 h 3476625"/>
              <a:gd name="connsiteX2644" fmla="*/ 11345031 w 11991973"/>
              <a:gd name="connsiteY2644" fmla="*/ 223402 h 3476625"/>
              <a:gd name="connsiteX2645" fmla="*/ 11465295 w 11991973"/>
              <a:gd name="connsiteY2645" fmla="*/ 170990 h 3476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  <a:cxn ang="0">
                <a:pos x="connsiteX1318" y="connsiteY1318"/>
              </a:cxn>
              <a:cxn ang="0">
                <a:pos x="connsiteX1319" y="connsiteY1319"/>
              </a:cxn>
              <a:cxn ang="0">
                <a:pos x="connsiteX1320" y="connsiteY1320"/>
              </a:cxn>
              <a:cxn ang="0">
                <a:pos x="connsiteX1321" y="connsiteY1321"/>
              </a:cxn>
              <a:cxn ang="0">
                <a:pos x="connsiteX1322" y="connsiteY1322"/>
              </a:cxn>
              <a:cxn ang="0">
                <a:pos x="connsiteX1323" y="connsiteY1323"/>
              </a:cxn>
              <a:cxn ang="0">
                <a:pos x="connsiteX1324" y="connsiteY1324"/>
              </a:cxn>
              <a:cxn ang="0">
                <a:pos x="connsiteX1325" y="connsiteY1325"/>
              </a:cxn>
              <a:cxn ang="0">
                <a:pos x="connsiteX1326" y="connsiteY1326"/>
              </a:cxn>
              <a:cxn ang="0">
                <a:pos x="connsiteX1327" y="connsiteY1327"/>
              </a:cxn>
              <a:cxn ang="0">
                <a:pos x="connsiteX1328" y="connsiteY1328"/>
              </a:cxn>
              <a:cxn ang="0">
                <a:pos x="connsiteX1329" y="connsiteY1329"/>
              </a:cxn>
              <a:cxn ang="0">
                <a:pos x="connsiteX1330" y="connsiteY1330"/>
              </a:cxn>
              <a:cxn ang="0">
                <a:pos x="connsiteX1331" y="connsiteY1331"/>
              </a:cxn>
              <a:cxn ang="0">
                <a:pos x="connsiteX1332" y="connsiteY1332"/>
              </a:cxn>
              <a:cxn ang="0">
                <a:pos x="connsiteX1333" y="connsiteY1333"/>
              </a:cxn>
              <a:cxn ang="0">
                <a:pos x="connsiteX1334" y="connsiteY1334"/>
              </a:cxn>
              <a:cxn ang="0">
                <a:pos x="connsiteX1335" y="connsiteY1335"/>
              </a:cxn>
              <a:cxn ang="0">
                <a:pos x="connsiteX1336" y="connsiteY1336"/>
              </a:cxn>
              <a:cxn ang="0">
                <a:pos x="connsiteX1337" y="connsiteY1337"/>
              </a:cxn>
              <a:cxn ang="0">
                <a:pos x="connsiteX1338" y="connsiteY1338"/>
              </a:cxn>
              <a:cxn ang="0">
                <a:pos x="connsiteX1339" y="connsiteY1339"/>
              </a:cxn>
              <a:cxn ang="0">
                <a:pos x="connsiteX1340" y="connsiteY1340"/>
              </a:cxn>
              <a:cxn ang="0">
                <a:pos x="connsiteX1341" y="connsiteY1341"/>
              </a:cxn>
              <a:cxn ang="0">
                <a:pos x="connsiteX1342" y="connsiteY1342"/>
              </a:cxn>
              <a:cxn ang="0">
                <a:pos x="connsiteX1343" y="connsiteY1343"/>
              </a:cxn>
              <a:cxn ang="0">
                <a:pos x="connsiteX1344" y="connsiteY1344"/>
              </a:cxn>
              <a:cxn ang="0">
                <a:pos x="connsiteX1345" y="connsiteY1345"/>
              </a:cxn>
              <a:cxn ang="0">
                <a:pos x="connsiteX1346" y="connsiteY1346"/>
              </a:cxn>
              <a:cxn ang="0">
                <a:pos x="connsiteX1347" y="connsiteY1347"/>
              </a:cxn>
              <a:cxn ang="0">
                <a:pos x="connsiteX1348" y="connsiteY1348"/>
              </a:cxn>
              <a:cxn ang="0">
                <a:pos x="connsiteX1349" y="connsiteY1349"/>
              </a:cxn>
              <a:cxn ang="0">
                <a:pos x="connsiteX1350" y="connsiteY1350"/>
              </a:cxn>
              <a:cxn ang="0">
                <a:pos x="connsiteX1351" y="connsiteY1351"/>
              </a:cxn>
              <a:cxn ang="0">
                <a:pos x="connsiteX1352" y="connsiteY1352"/>
              </a:cxn>
              <a:cxn ang="0">
                <a:pos x="connsiteX1353" y="connsiteY1353"/>
              </a:cxn>
              <a:cxn ang="0">
                <a:pos x="connsiteX1354" y="connsiteY1354"/>
              </a:cxn>
              <a:cxn ang="0">
                <a:pos x="connsiteX1355" y="connsiteY1355"/>
              </a:cxn>
              <a:cxn ang="0">
                <a:pos x="connsiteX1356" y="connsiteY1356"/>
              </a:cxn>
              <a:cxn ang="0">
                <a:pos x="connsiteX1357" y="connsiteY1357"/>
              </a:cxn>
              <a:cxn ang="0">
                <a:pos x="connsiteX1358" y="connsiteY1358"/>
              </a:cxn>
              <a:cxn ang="0">
                <a:pos x="connsiteX1359" y="connsiteY1359"/>
              </a:cxn>
              <a:cxn ang="0">
                <a:pos x="connsiteX1360" y="connsiteY1360"/>
              </a:cxn>
              <a:cxn ang="0">
                <a:pos x="connsiteX1361" y="connsiteY1361"/>
              </a:cxn>
              <a:cxn ang="0">
                <a:pos x="connsiteX1362" y="connsiteY1362"/>
              </a:cxn>
              <a:cxn ang="0">
                <a:pos x="connsiteX1363" y="connsiteY1363"/>
              </a:cxn>
              <a:cxn ang="0">
                <a:pos x="connsiteX1364" y="connsiteY1364"/>
              </a:cxn>
              <a:cxn ang="0">
                <a:pos x="connsiteX1365" y="connsiteY1365"/>
              </a:cxn>
              <a:cxn ang="0">
                <a:pos x="connsiteX1366" y="connsiteY1366"/>
              </a:cxn>
              <a:cxn ang="0">
                <a:pos x="connsiteX1367" y="connsiteY1367"/>
              </a:cxn>
              <a:cxn ang="0">
                <a:pos x="connsiteX1368" y="connsiteY1368"/>
              </a:cxn>
              <a:cxn ang="0">
                <a:pos x="connsiteX1369" y="connsiteY1369"/>
              </a:cxn>
              <a:cxn ang="0">
                <a:pos x="connsiteX1370" y="connsiteY1370"/>
              </a:cxn>
              <a:cxn ang="0">
                <a:pos x="connsiteX1371" y="connsiteY1371"/>
              </a:cxn>
              <a:cxn ang="0">
                <a:pos x="connsiteX1372" y="connsiteY1372"/>
              </a:cxn>
              <a:cxn ang="0">
                <a:pos x="connsiteX1373" y="connsiteY1373"/>
              </a:cxn>
              <a:cxn ang="0">
                <a:pos x="connsiteX1374" y="connsiteY1374"/>
              </a:cxn>
              <a:cxn ang="0">
                <a:pos x="connsiteX1375" y="connsiteY1375"/>
              </a:cxn>
              <a:cxn ang="0">
                <a:pos x="connsiteX1376" y="connsiteY1376"/>
              </a:cxn>
              <a:cxn ang="0">
                <a:pos x="connsiteX1377" y="connsiteY1377"/>
              </a:cxn>
              <a:cxn ang="0">
                <a:pos x="connsiteX1378" y="connsiteY1378"/>
              </a:cxn>
              <a:cxn ang="0">
                <a:pos x="connsiteX1379" y="connsiteY1379"/>
              </a:cxn>
              <a:cxn ang="0">
                <a:pos x="connsiteX1380" y="connsiteY1380"/>
              </a:cxn>
              <a:cxn ang="0">
                <a:pos x="connsiteX1381" y="connsiteY1381"/>
              </a:cxn>
              <a:cxn ang="0">
                <a:pos x="connsiteX1382" y="connsiteY1382"/>
              </a:cxn>
              <a:cxn ang="0">
                <a:pos x="connsiteX1383" y="connsiteY1383"/>
              </a:cxn>
              <a:cxn ang="0">
                <a:pos x="connsiteX1384" y="connsiteY1384"/>
              </a:cxn>
              <a:cxn ang="0">
                <a:pos x="connsiteX1385" y="connsiteY1385"/>
              </a:cxn>
              <a:cxn ang="0">
                <a:pos x="connsiteX1386" y="connsiteY1386"/>
              </a:cxn>
              <a:cxn ang="0">
                <a:pos x="connsiteX1387" y="connsiteY1387"/>
              </a:cxn>
              <a:cxn ang="0">
                <a:pos x="connsiteX1388" y="connsiteY1388"/>
              </a:cxn>
              <a:cxn ang="0">
                <a:pos x="connsiteX1389" y="connsiteY1389"/>
              </a:cxn>
              <a:cxn ang="0">
                <a:pos x="connsiteX1390" y="connsiteY1390"/>
              </a:cxn>
              <a:cxn ang="0">
                <a:pos x="connsiteX1391" y="connsiteY1391"/>
              </a:cxn>
              <a:cxn ang="0">
                <a:pos x="connsiteX1392" y="connsiteY1392"/>
              </a:cxn>
              <a:cxn ang="0">
                <a:pos x="connsiteX1393" y="connsiteY1393"/>
              </a:cxn>
              <a:cxn ang="0">
                <a:pos x="connsiteX1394" y="connsiteY1394"/>
              </a:cxn>
              <a:cxn ang="0">
                <a:pos x="connsiteX1395" y="connsiteY1395"/>
              </a:cxn>
              <a:cxn ang="0">
                <a:pos x="connsiteX1396" y="connsiteY1396"/>
              </a:cxn>
              <a:cxn ang="0">
                <a:pos x="connsiteX1397" y="connsiteY1397"/>
              </a:cxn>
              <a:cxn ang="0">
                <a:pos x="connsiteX1398" y="connsiteY1398"/>
              </a:cxn>
              <a:cxn ang="0">
                <a:pos x="connsiteX1399" y="connsiteY1399"/>
              </a:cxn>
              <a:cxn ang="0">
                <a:pos x="connsiteX1400" y="connsiteY1400"/>
              </a:cxn>
              <a:cxn ang="0">
                <a:pos x="connsiteX1401" y="connsiteY1401"/>
              </a:cxn>
              <a:cxn ang="0">
                <a:pos x="connsiteX1402" y="connsiteY1402"/>
              </a:cxn>
              <a:cxn ang="0">
                <a:pos x="connsiteX1403" y="connsiteY1403"/>
              </a:cxn>
              <a:cxn ang="0">
                <a:pos x="connsiteX1404" y="connsiteY1404"/>
              </a:cxn>
              <a:cxn ang="0">
                <a:pos x="connsiteX1405" y="connsiteY1405"/>
              </a:cxn>
              <a:cxn ang="0">
                <a:pos x="connsiteX1406" y="connsiteY1406"/>
              </a:cxn>
              <a:cxn ang="0">
                <a:pos x="connsiteX1407" y="connsiteY1407"/>
              </a:cxn>
              <a:cxn ang="0">
                <a:pos x="connsiteX1408" y="connsiteY1408"/>
              </a:cxn>
              <a:cxn ang="0">
                <a:pos x="connsiteX1409" y="connsiteY1409"/>
              </a:cxn>
              <a:cxn ang="0">
                <a:pos x="connsiteX1410" y="connsiteY1410"/>
              </a:cxn>
              <a:cxn ang="0">
                <a:pos x="connsiteX1411" y="connsiteY1411"/>
              </a:cxn>
              <a:cxn ang="0">
                <a:pos x="connsiteX1412" y="connsiteY1412"/>
              </a:cxn>
              <a:cxn ang="0">
                <a:pos x="connsiteX1413" y="connsiteY1413"/>
              </a:cxn>
              <a:cxn ang="0">
                <a:pos x="connsiteX1414" y="connsiteY1414"/>
              </a:cxn>
              <a:cxn ang="0">
                <a:pos x="connsiteX1415" y="connsiteY1415"/>
              </a:cxn>
              <a:cxn ang="0">
                <a:pos x="connsiteX1416" y="connsiteY1416"/>
              </a:cxn>
              <a:cxn ang="0">
                <a:pos x="connsiteX1417" y="connsiteY1417"/>
              </a:cxn>
              <a:cxn ang="0">
                <a:pos x="connsiteX1418" y="connsiteY1418"/>
              </a:cxn>
              <a:cxn ang="0">
                <a:pos x="connsiteX1419" y="connsiteY1419"/>
              </a:cxn>
              <a:cxn ang="0">
                <a:pos x="connsiteX1420" y="connsiteY1420"/>
              </a:cxn>
              <a:cxn ang="0">
                <a:pos x="connsiteX1421" y="connsiteY1421"/>
              </a:cxn>
              <a:cxn ang="0">
                <a:pos x="connsiteX1422" y="connsiteY1422"/>
              </a:cxn>
              <a:cxn ang="0">
                <a:pos x="connsiteX1423" y="connsiteY1423"/>
              </a:cxn>
              <a:cxn ang="0">
                <a:pos x="connsiteX1424" y="connsiteY1424"/>
              </a:cxn>
              <a:cxn ang="0">
                <a:pos x="connsiteX1425" y="connsiteY1425"/>
              </a:cxn>
              <a:cxn ang="0">
                <a:pos x="connsiteX1426" y="connsiteY1426"/>
              </a:cxn>
              <a:cxn ang="0">
                <a:pos x="connsiteX1427" y="connsiteY1427"/>
              </a:cxn>
              <a:cxn ang="0">
                <a:pos x="connsiteX1428" y="connsiteY1428"/>
              </a:cxn>
              <a:cxn ang="0">
                <a:pos x="connsiteX1429" y="connsiteY1429"/>
              </a:cxn>
              <a:cxn ang="0">
                <a:pos x="connsiteX1430" y="connsiteY1430"/>
              </a:cxn>
              <a:cxn ang="0">
                <a:pos x="connsiteX1431" y="connsiteY1431"/>
              </a:cxn>
              <a:cxn ang="0">
                <a:pos x="connsiteX1432" y="connsiteY1432"/>
              </a:cxn>
              <a:cxn ang="0">
                <a:pos x="connsiteX1433" y="connsiteY1433"/>
              </a:cxn>
              <a:cxn ang="0">
                <a:pos x="connsiteX1434" y="connsiteY1434"/>
              </a:cxn>
              <a:cxn ang="0">
                <a:pos x="connsiteX1435" y="connsiteY1435"/>
              </a:cxn>
              <a:cxn ang="0">
                <a:pos x="connsiteX1436" y="connsiteY1436"/>
              </a:cxn>
              <a:cxn ang="0">
                <a:pos x="connsiteX1437" y="connsiteY1437"/>
              </a:cxn>
              <a:cxn ang="0">
                <a:pos x="connsiteX1438" y="connsiteY1438"/>
              </a:cxn>
              <a:cxn ang="0">
                <a:pos x="connsiteX1439" y="connsiteY1439"/>
              </a:cxn>
              <a:cxn ang="0">
                <a:pos x="connsiteX1440" y="connsiteY1440"/>
              </a:cxn>
              <a:cxn ang="0">
                <a:pos x="connsiteX1441" y="connsiteY1441"/>
              </a:cxn>
              <a:cxn ang="0">
                <a:pos x="connsiteX1442" y="connsiteY1442"/>
              </a:cxn>
              <a:cxn ang="0">
                <a:pos x="connsiteX1443" y="connsiteY1443"/>
              </a:cxn>
              <a:cxn ang="0">
                <a:pos x="connsiteX1444" y="connsiteY1444"/>
              </a:cxn>
              <a:cxn ang="0">
                <a:pos x="connsiteX1445" y="connsiteY1445"/>
              </a:cxn>
              <a:cxn ang="0">
                <a:pos x="connsiteX1446" y="connsiteY1446"/>
              </a:cxn>
              <a:cxn ang="0">
                <a:pos x="connsiteX1447" y="connsiteY1447"/>
              </a:cxn>
              <a:cxn ang="0">
                <a:pos x="connsiteX1448" y="connsiteY1448"/>
              </a:cxn>
              <a:cxn ang="0">
                <a:pos x="connsiteX1449" y="connsiteY1449"/>
              </a:cxn>
              <a:cxn ang="0">
                <a:pos x="connsiteX1450" y="connsiteY1450"/>
              </a:cxn>
              <a:cxn ang="0">
                <a:pos x="connsiteX1451" y="connsiteY1451"/>
              </a:cxn>
              <a:cxn ang="0">
                <a:pos x="connsiteX1452" y="connsiteY1452"/>
              </a:cxn>
              <a:cxn ang="0">
                <a:pos x="connsiteX1453" y="connsiteY1453"/>
              </a:cxn>
              <a:cxn ang="0">
                <a:pos x="connsiteX1454" y="connsiteY1454"/>
              </a:cxn>
              <a:cxn ang="0">
                <a:pos x="connsiteX1455" y="connsiteY1455"/>
              </a:cxn>
              <a:cxn ang="0">
                <a:pos x="connsiteX1456" y="connsiteY1456"/>
              </a:cxn>
              <a:cxn ang="0">
                <a:pos x="connsiteX1457" y="connsiteY1457"/>
              </a:cxn>
              <a:cxn ang="0">
                <a:pos x="connsiteX1458" y="connsiteY1458"/>
              </a:cxn>
              <a:cxn ang="0">
                <a:pos x="connsiteX1459" y="connsiteY1459"/>
              </a:cxn>
              <a:cxn ang="0">
                <a:pos x="connsiteX1460" y="connsiteY1460"/>
              </a:cxn>
              <a:cxn ang="0">
                <a:pos x="connsiteX1461" y="connsiteY1461"/>
              </a:cxn>
              <a:cxn ang="0">
                <a:pos x="connsiteX1462" y="connsiteY1462"/>
              </a:cxn>
              <a:cxn ang="0">
                <a:pos x="connsiteX1463" y="connsiteY1463"/>
              </a:cxn>
              <a:cxn ang="0">
                <a:pos x="connsiteX1464" y="connsiteY1464"/>
              </a:cxn>
              <a:cxn ang="0">
                <a:pos x="connsiteX1465" y="connsiteY1465"/>
              </a:cxn>
              <a:cxn ang="0">
                <a:pos x="connsiteX1466" y="connsiteY1466"/>
              </a:cxn>
              <a:cxn ang="0">
                <a:pos x="connsiteX1467" y="connsiteY1467"/>
              </a:cxn>
              <a:cxn ang="0">
                <a:pos x="connsiteX1468" y="connsiteY1468"/>
              </a:cxn>
              <a:cxn ang="0">
                <a:pos x="connsiteX1469" y="connsiteY1469"/>
              </a:cxn>
              <a:cxn ang="0">
                <a:pos x="connsiteX1470" y="connsiteY1470"/>
              </a:cxn>
              <a:cxn ang="0">
                <a:pos x="connsiteX1471" y="connsiteY1471"/>
              </a:cxn>
              <a:cxn ang="0">
                <a:pos x="connsiteX1472" y="connsiteY1472"/>
              </a:cxn>
              <a:cxn ang="0">
                <a:pos x="connsiteX1473" y="connsiteY1473"/>
              </a:cxn>
              <a:cxn ang="0">
                <a:pos x="connsiteX1474" y="connsiteY1474"/>
              </a:cxn>
              <a:cxn ang="0">
                <a:pos x="connsiteX1475" y="connsiteY1475"/>
              </a:cxn>
              <a:cxn ang="0">
                <a:pos x="connsiteX1476" y="connsiteY1476"/>
              </a:cxn>
              <a:cxn ang="0">
                <a:pos x="connsiteX1477" y="connsiteY1477"/>
              </a:cxn>
              <a:cxn ang="0">
                <a:pos x="connsiteX1478" y="connsiteY1478"/>
              </a:cxn>
              <a:cxn ang="0">
                <a:pos x="connsiteX1479" y="connsiteY1479"/>
              </a:cxn>
              <a:cxn ang="0">
                <a:pos x="connsiteX1480" y="connsiteY1480"/>
              </a:cxn>
              <a:cxn ang="0">
                <a:pos x="connsiteX1481" y="connsiteY1481"/>
              </a:cxn>
              <a:cxn ang="0">
                <a:pos x="connsiteX1482" y="connsiteY1482"/>
              </a:cxn>
              <a:cxn ang="0">
                <a:pos x="connsiteX1483" y="connsiteY1483"/>
              </a:cxn>
              <a:cxn ang="0">
                <a:pos x="connsiteX1484" y="connsiteY1484"/>
              </a:cxn>
              <a:cxn ang="0">
                <a:pos x="connsiteX1485" y="connsiteY1485"/>
              </a:cxn>
              <a:cxn ang="0">
                <a:pos x="connsiteX1486" y="connsiteY1486"/>
              </a:cxn>
              <a:cxn ang="0">
                <a:pos x="connsiteX1487" y="connsiteY1487"/>
              </a:cxn>
              <a:cxn ang="0">
                <a:pos x="connsiteX1488" y="connsiteY1488"/>
              </a:cxn>
              <a:cxn ang="0">
                <a:pos x="connsiteX1489" y="connsiteY1489"/>
              </a:cxn>
              <a:cxn ang="0">
                <a:pos x="connsiteX1490" y="connsiteY1490"/>
              </a:cxn>
              <a:cxn ang="0">
                <a:pos x="connsiteX1491" y="connsiteY1491"/>
              </a:cxn>
              <a:cxn ang="0">
                <a:pos x="connsiteX1492" y="connsiteY1492"/>
              </a:cxn>
              <a:cxn ang="0">
                <a:pos x="connsiteX1493" y="connsiteY1493"/>
              </a:cxn>
              <a:cxn ang="0">
                <a:pos x="connsiteX1494" y="connsiteY1494"/>
              </a:cxn>
              <a:cxn ang="0">
                <a:pos x="connsiteX1495" y="connsiteY1495"/>
              </a:cxn>
              <a:cxn ang="0">
                <a:pos x="connsiteX1496" y="connsiteY1496"/>
              </a:cxn>
              <a:cxn ang="0">
                <a:pos x="connsiteX1497" y="connsiteY1497"/>
              </a:cxn>
              <a:cxn ang="0">
                <a:pos x="connsiteX1498" y="connsiteY1498"/>
              </a:cxn>
              <a:cxn ang="0">
                <a:pos x="connsiteX1499" y="connsiteY1499"/>
              </a:cxn>
              <a:cxn ang="0">
                <a:pos x="connsiteX1500" y="connsiteY1500"/>
              </a:cxn>
              <a:cxn ang="0">
                <a:pos x="connsiteX1501" y="connsiteY1501"/>
              </a:cxn>
              <a:cxn ang="0">
                <a:pos x="connsiteX1502" y="connsiteY1502"/>
              </a:cxn>
              <a:cxn ang="0">
                <a:pos x="connsiteX1503" y="connsiteY1503"/>
              </a:cxn>
              <a:cxn ang="0">
                <a:pos x="connsiteX1504" y="connsiteY1504"/>
              </a:cxn>
              <a:cxn ang="0">
                <a:pos x="connsiteX1505" y="connsiteY1505"/>
              </a:cxn>
              <a:cxn ang="0">
                <a:pos x="connsiteX1506" y="connsiteY1506"/>
              </a:cxn>
              <a:cxn ang="0">
                <a:pos x="connsiteX1507" y="connsiteY1507"/>
              </a:cxn>
              <a:cxn ang="0">
                <a:pos x="connsiteX1508" y="connsiteY1508"/>
              </a:cxn>
              <a:cxn ang="0">
                <a:pos x="connsiteX1509" y="connsiteY1509"/>
              </a:cxn>
              <a:cxn ang="0">
                <a:pos x="connsiteX1510" y="connsiteY1510"/>
              </a:cxn>
              <a:cxn ang="0">
                <a:pos x="connsiteX1511" y="connsiteY1511"/>
              </a:cxn>
              <a:cxn ang="0">
                <a:pos x="connsiteX1512" y="connsiteY1512"/>
              </a:cxn>
              <a:cxn ang="0">
                <a:pos x="connsiteX1513" y="connsiteY1513"/>
              </a:cxn>
              <a:cxn ang="0">
                <a:pos x="connsiteX1514" y="connsiteY1514"/>
              </a:cxn>
              <a:cxn ang="0">
                <a:pos x="connsiteX1515" y="connsiteY1515"/>
              </a:cxn>
              <a:cxn ang="0">
                <a:pos x="connsiteX1516" y="connsiteY1516"/>
              </a:cxn>
              <a:cxn ang="0">
                <a:pos x="connsiteX1517" y="connsiteY1517"/>
              </a:cxn>
              <a:cxn ang="0">
                <a:pos x="connsiteX1518" y="connsiteY1518"/>
              </a:cxn>
              <a:cxn ang="0">
                <a:pos x="connsiteX1519" y="connsiteY1519"/>
              </a:cxn>
              <a:cxn ang="0">
                <a:pos x="connsiteX1520" y="connsiteY1520"/>
              </a:cxn>
              <a:cxn ang="0">
                <a:pos x="connsiteX1521" y="connsiteY1521"/>
              </a:cxn>
              <a:cxn ang="0">
                <a:pos x="connsiteX1522" y="connsiteY1522"/>
              </a:cxn>
              <a:cxn ang="0">
                <a:pos x="connsiteX1523" y="connsiteY1523"/>
              </a:cxn>
              <a:cxn ang="0">
                <a:pos x="connsiteX1524" y="connsiteY1524"/>
              </a:cxn>
              <a:cxn ang="0">
                <a:pos x="connsiteX1525" y="connsiteY1525"/>
              </a:cxn>
              <a:cxn ang="0">
                <a:pos x="connsiteX1526" y="connsiteY1526"/>
              </a:cxn>
              <a:cxn ang="0">
                <a:pos x="connsiteX1527" y="connsiteY1527"/>
              </a:cxn>
              <a:cxn ang="0">
                <a:pos x="connsiteX1528" y="connsiteY1528"/>
              </a:cxn>
              <a:cxn ang="0">
                <a:pos x="connsiteX1529" y="connsiteY1529"/>
              </a:cxn>
              <a:cxn ang="0">
                <a:pos x="connsiteX1530" y="connsiteY1530"/>
              </a:cxn>
              <a:cxn ang="0">
                <a:pos x="connsiteX1531" y="connsiteY1531"/>
              </a:cxn>
              <a:cxn ang="0">
                <a:pos x="connsiteX1532" y="connsiteY1532"/>
              </a:cxn>
              <a:cxn ang="0">
                <a:pos x="connsiteX1533" y="connsiteY1533"/>
              </a:cxn>
              <a:cxn ang="0">
                <a:pos x="connsiteX1534" y="connsiteY1534"/>
              </a:cxn>
              <a:cxn ang="0">
                <a:pos x="connsiteX1535" y="connsiteY1535"/>
              </a:cxn>
              <a:cxn ang="0">
                <a:pos x="connsiteX1536" y="connsiteY1536"/>
              </a:cxn>
              <a:cxn ang="0">
                <a:pos x="connsiteX1537" y="connsiteY1537"/>
              </a:cxn>
              <a:cxn ang="0">
                <a:pos x="connsiteX1538" y="connsiteY1538"/>
              </a:cxn>
              <a:cxn ang="0">
                <a:pos x="connsiteX1539" y="connsiteY1539"/>
              </a:cxn>
              <a:cxn ang="0">
                <a:pos x="connsiteX1540" y="connsiteY1540"/>
              </a:cxn>
              <a:cxn ang="0">
                <a:pos x="connsiteX1541" y="connsiteY1541"/>
              </a:cxn>
              <a:cxn ang="0">
                <a:pos x="connsiteX1542" y="connsiteY1542"/>
              </a:cxn>
              <a:cxn ang="0">
                <a:pos x="connsiteX1543" y="connsiteY1543"/>
              </a:cxn>
              <a:cxn ang="0">
                <a:pos x="connsiteX1544" y="connsiteY1544"/>
              </a:cxn>
              <a:cxn ang="0">
                <a:pos x="connsiteX1545" y="connsiteY1545"/>
              </a:cxn>
              <a:cxn ang="0">
                <a:pos x="connsiteX1546" y="connsiteY1546"/>
              </a:cxn>
              <a:cxn ang="0">
                <a:pos x="connsiteX1547" y="connsiteY1547"/>
              </a:cxn>
              <a:cxn ang="0">
                <a:pos x="connsiteX1548" y="connsiteY1548"/>
              </a:cxn>
              <a:cxn ang="0">
                <a:pos x="connsiteX1549" y="connsiteY1549"/>
              </a:cxn>
              <a:cxn ang="0">
                <a:pos x="connsiteX1550" y="connsiteY1550"/>
              </a:cxn>
              <a:cxn ang="0">
                <a:pos x="connsiteX1551" y="connsiteY1551"/>
              </a:cxn>
              <a:cxn ang="0">
                <a:pos x="connsiteX1552" y="connsiteY1552"/>
              </a:cxn>
              <a:cxn ang="0">
                <a:pos x="connsiteX1553" y="connsiteY1553"/>
              </a:cxn>
              <a:cxn ang="0">
                <a:pos x="connsiteX1554" y="connsiteY1554"/>
              </a:cxn>
              <a:cxn ang="0">
                <a:pos x="connsiteX1555" y="connsiteY1555"/>
              </a:cxn>
              <a:cxn ang="0">
                <a:pos x="connsiteX1556" y="connsiteY1556"/>
              </a:cxn>
              <a:cxn ang="0">
                <a:pos x="connsiteX1557" y="connsiteY1557"/>
              </a:cxn>
              <a:cxn ang="0">
                <a:pos x="connsiteX1558" y="connsiteY1558"/>
              </a:cxn>
              <a:cxn ang="0">
                <a:pos x="connsiteX1559" y="connsiteY1559"/>
              </a:cxn>
              <a:cxn ang="0">
                <a:pos x="connsiteX1560" y="connsiteY1560"/>
              </a:cxn>
              <a:cxn ang="0">
                <a:pos x="connsiteX1561" y="connsiteY1561"/>
              </a:cxn>
              <a:cxn ang="0">
                <a:pos x="connsiteX1562" y="connsiteY1562"/>
              </a:cxn>
              <a:cxn ang="0">
                <a:pos x="connsiteX1563" y="connsiteY1563"/>
              </a:cxn>
              <a:cxn ang="0">
                <a:pos x="connsiteX1564" y="connsiteY1564"/>
              </a:cxn>
              <a:cxn ang="0">
                <a:pos x="connsiteX1565" y="connsiteY1565"/>
              </a:cxn>
              <a:cxn ang="0">
                <a:pos x="connsiteX1566" y="connsiteY1566"/>
              </a:cxn>
              <a:cxn ang="0">
                <a:pos x="connsiteX1567" y="connsiteY1567"/>
              </a:cxn>
              <a:cxn ang="0">
                <a:pos x="connsiteX1568" y="connsiteY1568"/>
              </a:cxn>
              <a:cxn ang="0">
                <a:pos x="connsiteX1569" y="connsiteY1569"/>
              </a:cxn>
              <a:cxn ang="0">
                <a:pos x="connsiteX1570" y="connsiteY1570"/>
              </a:cxn>
              <a:cxn ang="0">
                <a:pos x="connsiteX1571" y="connsiteY1571"/>
              </a:cxn>
              <a:cxn ang="0">
                <a:pos x="connsiteX1572" y="connsiteY1572"/>
              </a:cxn>
              <a:cxn ang="0">
                <a:pos x="connsiteX1573" y="connsiteY1573"/>
              </a:cxn>
              <a:cxn ang="0">
                <a:pos x="connsiteX1574" y="connsiteY1574"/>
              </a:cxn>
              <a:cxn ang="0">
                <a:pos x="connsiteX1575" y="connsiteY1575"/>
              </a:cxn>
              <a:cxn ang="0">
                <a:pos x="connsiteX1576" y="connsiteY1576"/>
              </a:cxn>
              <a:cxn ang="0">
                <a:pos x="connsiteX1577" y="connsiteY1577"/>
              </a:cxn>
              <a:cxn ang="0">
                <a:pos x="connsiteX1578" y="connsiteY1578"/>
              </a:cxn>
              <a:cxn ang="0">
                <a:pos x="connsiteX1579" y="connsiteY1579"/>
              </a:cxn>
              <a:cxn ang="0">
                <a:pos x="connsiteX1580" y="connsiteY1580"/>
              </a:cxn>
              <a:cxn ang="0">
                <a:pos x="connsiteX1581" y="connsiteY1581"/>
              </a:cxn>
              <a:cxn ang="0">
                <a:pos x="connsiteX1582" y="connsiteY1582"/>
              </a:cxn>
              <a:cxn ang="0">
                <a:pos x="connsiteX1583" y="connsiteY1583"/>
              </a:cxn>
              <a:cxn ang="0">
                <a:pos x="connsiteX1584" y="connsiteY1584"/>
              </a:cxn>
              <a:cxn ang="0">
                <a:pos x="connsiteX1585" y="connsiteY1585"/>
              </a:cxn>
              <a:cxn ang="0">
                <a:pos x="connsiteX1586" y="connsiteY1586"/>
              </a:cxn>
              <a:cxn ang="0">
                <a:pos x="connsiteX1587" y="connsiteY1587"/>
              </a:cxn>
              <a:cxn ang="0">
                <a:pos x="connsiteX1588" y="connsiteY1588"/>
              </a:cxn>
              <a:cxn ang="0">
                <a:pos x="connsiteX1589" y="connsiteY1589"/>
              </a:cxn>
              <a:cxn ang="0">
                <a:pos x="connsiteX1590" y="connsiteY1590"/>
              </a:cxn>
              <a:cxn ang="0">
                <a:pos x="connsiteX1591" y="connsiteY1591"/>
              </a:cxn>
              <a:cxn ang="0">
                <a:pos x="connsiteX1592" y="connsiteY1592"/>
              </a:cxn>
              <a:cxn ang="0">
                <a:pos x="connsiteX1593" y="connsiteY1593"/>
              </a:cxn>
              <a:cxn ang="0">
                <a:pos x="connsiteX1594" y="connsiteY1594"/>
              </a:cxn>
              <a:cxn ang="0">
                <a:pos x="connsiteX1595" y="connsiteY1595"/>
              </a:cxn>
              <a:cxn ang="0">
                <a:pos x="connsiteX1596" y="connsiteY1596"/>
              </a:cxn>
              <a:cxn ang="0">
                <a:pos x="connsiteX1597" y="connsiteY1597"/>
              </a:cxn>
              <a:cxn ang="0">
                <a:pos x="connsiteX1598" y="connsiteY1598"/>
              </a:cxn>
              <a:cxn ang="0">
                <a:pos x="connsiteX1599" y="connsiteY1599"/>
              </a:cxn>
              <a:cxn ang="0">
                <a:pos x="connsiteX1600" y="connsiteY1600"/>
              </a:cxn>
              <a:cxn ang="0">
                <a:pos x="connsiteX1601" y="connsiteY1601"/>
              </a:cxn>
              <a:cxn ang="0">
                <a:pos x="connsiteX1602" y="connsiteY1602"/>
              </a:cxn>
              <a:cxn ang="0">
                <a:pos x="connsiteX1603" y="connsiteY1603"/>
              </a:cxn>
              <a:cxn ang="0">
                <a:pos x="connsiteX1604" y="connsiteY1604"/>
              </a:cxn>
              <a:cxn ang="0">
                <a:pos x="connsiteX1605" y="connsiteY1605"/>
              </a:cxn>
              <a:cxn ang="0">
                <a:pos x="connsiteX1606" y="connsiteY1606"/>
              </a:cxn>
              <a:cxn ang="0">
                <a:pos x="connsiteX1607" y="connsiteY1607"/>
              </a:cxn>
              <a:cxn ang="0">
                <a:pos x="connsiteX1608" y="connsiteY1608"/>
              </a:cxn>
              <a:cxn ang="0">
                <a:pos x="connsiteX1609" y="connsiteY1609"/>
              </a:cxn>
              <a:cxn ang="0">
                <a:pos x="connsiteX1610" y="connsiteY1610"/>
              </a:cxn>
              <a:cxn ang="0">
                <a:pos x="connsiteX1611" y="connsiteY1611"/>
              </a:cxn>
              <a:cxn ang="0">
                <a:pos x="connsiteX1612" y="connsiteY1612"/>
              </a:cxn>
              <a:cxn ang="0">
                <a:pos x="connsiteX1613" y="connsiteY1613"/>
              </a:cxn>
              <a:cxn ang="0">
                <a:pos x="connsiteX1614" y="connsiteY1614"/>
              </a:cxn>
              <a:cxn ang="0">
                <a:pos x="connsiteX1615" y="connsiteY1615"/>
              </a:cxn>
              <a:cxn ang="0">
                <a:pos x="connsiteX1616" y="connsiteY1616"/>
              </a:cxn>
              <a:cxn ang="0">
                <a:pos x="connsiteX1617" y="connsiteY1617"/>
              </a:cxn>
              <a:cxn ang="0">
                <a:pos x="connsiteX1618" y="connsiteY1618"/>
              </a:cxn>
              <a:cxn ang="0">
                <a:pos x="connsiteX1619" y="connsiteY1619"/>
              </a:cxn>
              <a:cxn ang="0">
                <a:pos x="connsiteX1620" y="connsiteY1620"/>
              </a:cxn>
              <a:cxn ang="0">
                <a:pos x="connsiteX1621" y="connsiteY1621"/>
              </a:cxn>
              <a:cxn ang="0">
                <a:pos x="connsiteX1622" y="connsiteY1622"/>
              </a:cxn>
              <a:cxn ang="0">
                <a:pos x="connsiteX1623" y="connsiteY1623"/>
              </a:cxn>
              <a:cxn ang="0">
                <a:pos x="connsiteX1624" y="connsiteY1624"/>
              </a:cxn>
              <a:cxn ang="0">
                <a:pos x="connsiteX1625" y="connsiteY1625"/>
              </a:cxn>
              <a:cxn ang="0">
                <a:pos x="connsiteX1626" y="connsiteY1626"/>
              </a:cxn>
              <a:cxn ang="0">
                <a:pos x="connsiteX1627" y="connsiteY1627"/>
              </a:cxn>
              <a:cxn ang="0">
                <a:pos x="connsiteX1628" y="connsiteY1628"/>
              </a:cxn>
              <a:cxn ang="0">
                <a:pos x="connsiteX1629" y="connsiteY1629"/>
              </a:cxn>
              <a:cxn ang="0">
                <a:pos x="connsiteX1630" y="connsiteY1630"/>
              </a:cxn>
              <a:cxn ang="0">
                <a:pos x="connsiteX1631" y="connsiteY1631"/>
              </a:cxn>
              <a:cxn ang="0">
                <a:pos x="connsiteX1632" y="connsiteY1632"/>
              </a:cxn>
              <a:cxn ang="0">
                <a:pos x="connsiteX1633" y="connsiteY1633"/>
              </a:cxn>
              <a:cxn ang="0">
                <a:pos x="connsiteX1634" y="connsiteY1634"/>
              </a:cxn>
              <a:cxn ang="0">
                <a:pos x="connsiteX1635" y="connsiteY1635"/>
              </a:cxn>
              <a:cxn ang="0">
                <a:pos x="connsiteX1636" y="connsiteY1636"/>
              </a:cxn>
              <a:cxn ang="0">
                <a:pos x="connsiteX1637" y="connsiteY1637"/>
              </a:cxn>
              <a:cxn ang="0">
                <a:pos x="connsiteX1638" y="connsiteY1638"/>
              </a:cxn>
              <a:cxn ang="0">
                <a:pos x="connsiteX1639" y="connsiteY1639"/>
              </a:cxn>
              <a:cxn ang="0">
                <a:pos x="connsiteX1640" y="connsiteY1640"/>
              </a:cxn>
              <a:cxn ang="0">
                <a:pos x="connsiteX1641" y="connsiteY1641"/>
              </a:cxn>
              <a:cxn ang="0">
                <a:pos x="connsiteX1642" y="connsiteY1642"/>
              </a:cxn>
              <a:cxn ang="0">
                <a:pos x="connsiteX1643" y="connsiteY1643"/>
              </a:cxn>
              <a:cxn ang="0">
                <a:pos x="connsiteX1644" y="connsiteY1644"/>
              </a:cxn>
              <a:cxn ang="0">
                <a:pos x="connsiteX1645" y="connsiteY1645"/>
              </a:cxn>
              <a:cxn ang="0">
                <a:pos x="connsiteX1646" y="connsiteY1646"/>
              </a:cxn>
              <a:cxn ang="0">
                <a:pos x="connsiteX1647" y="connsiteY1647"/>
              </a:cxn>
              <a:cxn ang="0">
                <a:pos x="connsiteX1648" y="connsiteY1648"/>
              </a:cxn>
              <a:cxn ang="0">
                <a:pos x="connsiteX1649" y="connsiteY1649"/>
              </a:cxn>
              <a:cxn ang="0">
                <a:pos x="connsiteX1650" y="connsiteY1650"/>
              </a:cxn>
              <a:cxn ang="0">
                <a:pos x="connsiteX1651" y="connsiteY1651"/>
              </a:cxn>
              <a:cxn ang="0">
                <a:pos x="connsiteX1652" y="connsiteY1652"/>
              </a:cxn>
              <a:cxn ang="0">
                <a:pos x="connsiteX1653" y="connsiteY1653"/>
              </a:cxn>
              <a:cxn ang="0">
                <a:pos x="connsiteX1654" y="connsiteY1654"/>
              </a:cxn>
              <a:cxn ang="0">
                <a:pos x="connsiteX1655" y="connsiteY1655"/>
              </a:cxn>
              <a:cxn ang="0">
                <a:pos x="connsiteX1656" y="connsiteY1656"/>
              </a:cxn>
              <a:cxn ang="0">
                <a:pos x="connsiteX1657" y="connsiteY1657"/>
              </a:cxn>
              <a:cxn ang="0">
                <a:pos x="connsiteX1658" y="connsiteY1658"/>
              </a:cxn>
              <a:cxn ang="0">
                <a:pos x="connsiteX1659" y="connsiteY1659"/>
              </a:cxn>
              <a:cxn ang="0">
                <a:pos x="connsiteX1660" y="connsiteY1660"/>
              </a:cxn>
              <a:cxn ang="0">
                <a:pos x="connsiteX1661" y="connsiteY1661"/>
              </a:cxn>
              <a:cxn ang="0">
                <a:pos x="connsiteX1662" y="connsiteY1662"/>
              </a:cxn>
              <a:cxn ang="0">
                <a:pos x="connsiteX1663" y="connsiteY1663"/>
              </a:cxn>
              <a:cxn ang="0">
                <a:pos x="connsiteX1664" y="connsiteY1664"/>
              </a:cxn>
              <a:cxn ang="0">
                <a:pos x="connsiteX1665" y="connsiteY1665"/>
              </a:cxn>
              <a:cxn ang="0">
                <a:pos x="connsiteX1666" y="connsiteY1666"/>
              </a:cxn>
              <a:cxn ang="0">
                <a:pos x="connsiteX1667" y="connsiteY1667"/>
              </a:cxn>
              <a:cxn ang="0">
                <a:pos x="connsiteX1668" y="connsiteY1668"/>
              </a:cxn>
              <a:cxn ang="0">
                <a:pos x="connsiteX1669" y="connsiteY1669"/>
              </a:cxn>
              <a:cxn ang="0">
                <a:pos x="connsiteX1670" y="connsiteY1670"/>
              </a:cxn>
              <a:cxn ang="0">
                <a:pos x="connsiteX1671" y="connsiteY1671"/>
              </a:cxn>
              <a:cxn ang="0">
                <a:pos x="connsiteX1672" y="connsiteY1672"/>
              </a:cxn>
              <a:cxn ang="0">
                <a:pos x="connsiteX1673" y="connsiteY1673"/>
              </a:cxn>
              <a:cxn ang="0">
                <a:pos x="connsiteX1674" y="connsiteY1674"/>
              </a:cxn>
              <a:cxn ang="0">
                <a:pos x="connsiteX1675" y="connsiteY1675"/>
              </a:cxn>
              <a:cxn ang="0">
                <a:pos x="connsiteX1676" y="connsiteY1676"/>
              </a:cxn>
              <a:cxn ang="0">
                <a:pos x="connsiteX1677" y="connsiteY1677"/>
              </a:cxn>
              <a:cxn ang="0">
                <a:pos x="connsiteX1678" y="connsiteY1678"/>
              </a:cxn>
              <a:cxn ang="0">
                <a:pos x="connsiteX1679" y="connsiteY1679"/>
              </a:cxn>
              <a:cxn ang="0">
                <a:pos x="connsiteX1680" y="connsiteY1680"/>
              </a:cxn>
              <a:cxn ang="0">
                <a:pos x="connsiteX1681" y="connsiteY1681"/>
              </a:cxn>
              <a:cxn ang="0">
                <a:pos x="connsiteX1682" y="connsiteY1682"/>
              </a:cxn>
              <a:cxn ang="0">
                <a:pos x="connsiteX1683" y="connsiteY1683"/>
              </a:cxn>
              <a:cxn ang="0">
                <a:pos x="connsiteX1684" y="connsiteY1684"/>
              </a:cxn>
              <a:cxn ang="0">
                <a:pos x="connsiteX1685" y="connsiteY1685"/>
              </a:cxn>
              <a:cxn ang="0">
                <a:pos x="connsiteX1686" y="connsiteY1686"/>
              </a:cxn>
              <a:cxn ang="0">
                <a:pos x="connsiteX1687" y="connsiteY1687"/>
              </a:cxn>
              <a:cxn ang="0">
                <a:pos x="connsiteX1688" y="connsiteY1688"/>
              </a:cxn>
              <a:cxn ang="0">
                <a:pos x="connsiteX1689" y="connsiteY1689"/>
              </a:cxn>
              <a:cxn ang="0">
                <a:pos x="connsiteX1690" y="connsiteY1690"/>
              </a:cxn>
              <a:cxn ang="0">
                <a:pos x="connsiteX1691" y="connsiteY1691"/>
              </a:cxn>
              <a:cxn ang="0">
                <a:pos x="connsiteX1692" y="connsiteY1692"/>
              </a:cxn>
              <a:cxn ang="0">
                <a:pos x="connsiteX1693" y="connsiteY1693"/>
              </a:cxn>
              <a:cxn ang="0">
                <a:pos x="connsiteX1694" y="connsiteY1694"/>
              </a:cxn>
              <a:cxn ang="0">
                <a:pos x="connsiteX1695" y="connsiteY1695"/>
              </a:cxn>
              <a:cxn ang="0">
                <a:pos x="connsiteX1696" y="connsiteY1696"/>
              </a:cxn>
              <a:cxn ang="0">
                <a:pos x="connsiteX1697" y="connsiteY1697"/>
              </a:cxn>
              <a:cxn ang="0">
                <a:pos x="connsiteX1698" y="connsiteY1698"/>
              </a:cxn>
              <a:cxn ang="0">
                <a:pos x="connsiteX1699" y="connsiteY1699"/>
              </a:cxn>
              <a:cxn ang="0">
                <a:pos x="connsiteX1700" y="connsiteY1700"/>
              </a:cxn>
              <a:cxn ang="0">
                <a:pos x="connsiteX1701" y="connsiteY1701"/>
              </a:cxn>
              <a:cxn ang="0">
                <a:pos x="connsiteX1702" y="connsiteY1702"/>
              </a:cxn>
              <a:cxn ang="0">
                <a:pos x="connsiteX1703" y="connsiteY1703"/>
              </a:cxn>
              <a:cxn ang="0">
                <a:pos x="connsiteX1704" y="connsiteY1704"/>
              </a:cxn>
              <a:cxn ang="0">
                <a:pos x="connsiteX1705" y="connsiteY1705"/>
              </a:cxn>
              <a:cxn ang="0">
                <a:pos x="connsiteX1706" y="connsiteY1706"/>
              </a:cxn>
              <a:cxn ang="0">
                <a:pos x="connsiteX1707" y="connsiteY1707"/>
              </a:cxn>
              <a:cxn ang="0">
                <a:pos x="connsiteX1708" y="connsiteY1708"/>
              </a:cxn>
              <a:cxn ang="0">
                <a:pos x="connsiteX1709" y="connsiteY1709"/>
              </a:cxn>
              <a:cxn ang="0">
                <a:pos x="connsiteX1710" y="connsiteY1710"/>
              </a:cxn>
              <a:cxn ang="0">
                <a:pos x="connsiteX1711" y="connsiteY1711"/>
              </a:cxn>
              <a:cxn ang="0">
                <a:pos x="connsiteX1712" y="connsiteY1712"/>
              </a:cxn>
              <a:cxn ang="0">
                <a:pos x="connsiteX1713" y="connsiteY1713"/>
              </a:cxn>
              <a:cxn ang="0">
                <a:pos x="connsiteX1714" y="connsiteY1714"/>
              </a:cxn>
              <a:cxn ang="0">
                <a:pos x="connsiteX1715" y="connsiteY1715"/>
              </a:cxn>
              <a:cxn ang="0">
                <a:pos x="connsiteX1716" y="connsiteY1716"/>
              </a:cxn>
              <a:cxn ang="0">
                <a:pos x="connsiteX1717" y="connsiteY1717"/>
              </a:cxn>
              <a:cxn ang="0">
                <a:pos x="connsiteX1718" y="connsiteY1718"/>
              </a:cxn>
              <a:cxn ang="0">
                <a:pos x="connsiteX1719" y="connsiteY1719"/>
              </a:cxn>
              <a:cxn ang="0">
                <a:pos x="connsiteX1720" y="connsiteY1720"/>
              </a:cxn>
              <a:cxn ang="0">
                <a:pos x="connsiteX1721" y="connsiteY1721"/>
              </a:cxn>
              <a:cxn ang="0">
                <a:pos x="connsiteX1722" y="connsiteY1722"/>
              </a:cxn>
              <a:cxn ang="0">
                <a:pos x="connsiteX1723" y="connsiteY1723"/>
              </a:cxn>
              <a:cxn ang="0">
                <a:pos x="connsiteX1724" y="connsiteY1724"/>
              </a:cxn>
              <a:cxn ang="0">
                <a:pos x="connsiteX1725" y="connsiteY1725"/>
              </a:cxn>
              <a:cxn ang="0">
                <a:pos x="connsiteX1726" y="connsiteY1726"/>
              </a:cxn>
              <a:cxn ang="0">
                <a:pos x="connsiteX1727" y="connsiteY1727"/>
              </a:cxn>
              <a:cxn ang="0">
                <a:pos x="connsiteX1728" y="connsiteY1728"/>
              </a:cxn>
              <a:cxn ang="0">
                <a:pos x="connsiteX1729" y="connsiteY1729"/>
              </a:cxn>
              <a:cxn ang="0">
                <a:pos x="connsiteX1730" y="connsiteY1730"/>
              </a:cxn>
              <a:cxn ang="0">
                <a:pos x="connsiteX1731" y="connsiteY1731"/>
              </a:cxn>
              <a:cxn ang="0">
                <a:pos x="connsiteX1732" y="connsiteY1732"/>
              </a:cxn>
              <a:cxn ang="0">
                <a:pos x="connsiteX1733" y="connsiteY1733"/>
              </a:cxn>
              <a:cxn ang="0">
                <a:pos x="connsiteX1734" y="connsiteY1734"/>
              </a:cxn>
              <a:cxn ang="0">
                <a:pos x="connsiteX1735" y="connsiteY1735"/>
              </a:cxn>
              <a:cxn ang="0">
                <a:pos x="connsiteX1736" y="connsiteY1736"/>
              </a:cxn>
              <a:cxn ang="0">
                <a:pos x="connsiteX1737" y="connsiteY1737"/>
              </a:cxn>
              <a:cxn ang="0">
                <a:pos x="connsiteX1738" y="connsiteY1738"/>
              </a:cxn>
              <a:cxn ang="0">
                <a:pos x="connsiteX1739" y="connsiteY1739"/>
              </a:cxn>
              <a:cxn ang="0">
                <a:pos x="connsiteX1740" y="connsiteY1740"/>
              </a:cxn>
              <a:cxn ang="0">
                <a:pos x="connsiteX1741" y="connsiteY1741"/>
              </a:cxn>
              <a:cxn ang="0">
                <a:pos x="connsiteX1742" y="connsiteY1742"/>
              </a:cxn>
              <a:cxn ang="0">
                <a:pos x="connsiteX1743" y="connsiteY1743"/>
              </a:cxn>
              <a:cxn ang="0">
                <a:pos x="connsiteX1744" y="connsiteY1744"/>
              </a:cxn>
              <a:cxn ang="0">
                <a:pos x="connsiteX1745" y="connsiteY1745"/>
              </a:cxn>
              <a:cxn ang="0">
                <a:pos x="connsiteX1746" y="connsiteY1746"/>
              </a:cxn>
              <a:cxn ang="0">
                <a:pos x="connsiteX1747" y="connsiteY1747"/>
              </a:cxn>
              <a:cxn ang="0">
                <a:pos x="connsiteX1748" y="connsiteY1748"/>
              </a:cxn>
              <a:cxn ang="0">
                <a:pos x="connsiteX1749" y="connsiteY1749"/>
              </a:cxn>
              <a:cxn ang="0">
                <a:pos x="connsiteX1750" y="connsiteY1750"/>
              </a:cxn>
              <a:cxn ang="0">
                <a:pos x="connsiteX1751" y="connsiteY1751"/>
              </a:cxn>
              <a:cxn ang="0">
                <a:pos x="connsiteX1752" y="connsiteY1752"/>
              </a:cxn>
              <a:cxn ang="0">
                <a:pos x="connsiteX1753" y="connsiteY1753"/>
              </a:cxn>
              <a:cxn ang="0">
                <a:pos x="connsiteX1754" y="connsiteY1754"/>
              </a:cxn>
              <a:cxn ang="0">
                <a:pos x="connsiteX1755" y="connsiteY1755"/>
              </a:cxn>
              <a:cxn ang="0">
                <a:pos x="connsiteX1756" y="connsiteY1756"/>
              </a:cxn>
              <a:cxn ang="0">
                <a:pos x="connsiteX1757" y="connsiteY1757"/>
              </a:cxn>
              <a:cxn ang="0">
                <a:pos x="connsiteX1758" y="connsiteY1758"/>
              </a:cxn>
              <a:cxn ang="0">
                <a:pos x="connsiteX1759" y="connsiteY1759"/>
              </a:cxn>
              <a:cxn ang="0">
                <a:pos x="connsiteX1760" y="connsiteY1760"/>
              </a:cxn>
              <a:cxn ang="0">
                <a:pos x="connsiteX1761" y="connsiteY1761"/>
              </a:cxn>
              <a:cxn ang="0">
                <a:pos x="connsiteX1762" y="connsiteY1762"/>
              </a:cxn>
              <a:cxn ang="0">
                <a:pos x="connsiteX1763" y="connsiteY1763"/>
              </a:cxn>
              <a:cxn ang="0">
                <a:pos x="connsiteX1764" y="connsiteY1764"/>
              </a:cxn>
              <a:cxn ang="0">
                <a:pos x="connsiteX1765" y="connsiteY1765"/>
              </a:cxn>
              <a:cxn ang="0">
                <a:pos x="connsiteX1766" y="connsiteY1766"/>
              </a:cxn>
              <a:cxn ang="0">
                <a:pos x="connsiteX1767" y="connsiteY1767"/>
              </a:cxn>
              <a:cxn ang="0">
                <a:pos x="connsiteX1768" y="connsiteY1768"/>
              </a:cxn>
              <a:cxn ang="0">
                <a:pos x="connsiteX1769" y="connsiteY1769"/>
              </a:cxn>
              <a:cxn ang="0">
                <a:pos x="connsiteX1770" y="connsiteY1770"/>
              </a:cxn>
              <a:cxn ang="0">
                <a:pos x="connsiteX1771" y="connsiteY1771"/>
              </a:cxn>
              <a:cxn ang="0">
                <a:pos x="connsiteX1772" y="connsiteY1772"/>
              </a:cxn>
              <a:cxn ang="0">
                <a:pos x="connsiteX1773" y="connsiteY1773"/>
              </a:cxn>
              <a:cxn ang="0">
                <a:pos x="connsiteX1774" y="connsiteY1774"/>
              </a:cxn>
              <a:cxn ang="0">
                <a:pos x="connsiteX1775" y="connsiteY1775"/>
              </a:cxn>
              <a:cxn ang="0">
                <a:pos x="connsiteX1776" y="connsiteY1776"/>
              </a:cxn>
              <a:cxn ang="0">
                <a:pos x="connsiteX1777" y="connsiteY1777"/>
              </a:cxn>
              <a:cxn ang="0">
                <a:pos x="connsiteX1778" y="connsiteY1778"/>
              </a:cxn>
              <a:cxn ang="0">
                <a:pos x="connsiteX1779" y="connsiteY1779"/>
              </a:cxn>
              <a:cxn ang="0">
                <a:pos x="connsiteX1780" y="connsiteY1780"/>
              </a:cxn>
              <a:cxn ang="0">
                <a:pos x="connsiteX1781" y="connsiteY1781"/>
              </a:cxn>
              <a:cxn ang="0">
                <a:pos x="connsiteX1782" y="connsiteY1782"/>
              </a:cxn>
              <a:cxn ang="0">
                <a:pos x="connsiteX1783" y="connsiteY1783"/>
              </a:cxn>
              <a:cxn ang="0">
                <a:pos x="connsiteX1784" y="connsiteY1784"/>
              </a:cxn>
              <a:cxn ang="0">
                <a:pos x="connsiteX1785" y="connsiteY1785"/>
              </a:cxn>
              <a:cxn ang="0">
                <a:pos x="connsiteX1786" y="connsiteY1786"/>
              </a:cxn>
              <a:cxn ang="0">
                <a:pos x="connsiteX1787" y="connsiteY1787"/>
              </a:cxn>
              <a:cxn ang="0">
                <a:pos x="connsiteX1788" y="connsiteY1788"/>
              </a:cxn>
              <a:cxn ang="0">
                <a:pos x="connsiteX1789" y="connsiteY1789"/>
              </a:cxn>
              <a:cxn ang="0">
                <a:pos x="connsiteX1790" y="connsiteY1790"/>
              </a:cxn>
              <a:cxn ang="0">
                <a:pos x="connsiteX1791" y="connsiteY1791"/>
              </a:cxn>
              <a:cxn ang="0">
                <a:pos x="connsiteX1792" y="connsiteY1792"/>
              </a:cxn>
              <a:cxn ang="0">
                <a:pos x="connsiteX1793" y="connsiteY1793"/>
              </a:cxn>
              <a:cxn ang="0">
                <a:pos x="connsiteX1794" y="connsiteY1794"/>
              </a:cxn>
              <a:cxn ang="0">
                <a:pos x="connsiteX1795" y="connsiteY1795"/>
              </a:cxn>
              <a:cxn ang="0">
                <a:pos x="connsiteX1796" y="connsiteY1796"/>
              </a:cxn>
              <a:cxn ang="0">
                <a:pos x="connsiteX1797" y="connsiteY1797"/>
              </a:cxn>
              <a:cxn ang="0">
                <a:pos x="connsiteX1798" y="connsiteY1798"/>
              </a:cxn>
              <a:cxn ang="0">
                <a:pos x="connsiteX1799" y="connsiteY1799"/>
              </a:cxn>
              <a:cxn ang="0">
                <a:pos x="connsiteX1800" y="connsiteY1800"/>
              </a:cxn>
              <a:cxn ang="0">
                <a:pos x="connsiteX1801" y="connsiteY1801"/>
              </a:cxn>
              <a:cxn ang="0">
                <a:pos x="connsiteX1802" y="connsiteY1802"/>
              </a:cxn>
              <a:cxn ang="0">
                <a:pos x="connsiteX1803" y="connsiteY1803"/>
              </a:cxn>
              <a:cxn ang="0">
                <a:pos x="connsiteX1804" y="connsiteY1804"/>
              </a:cxn>
              <a:cxn ang="0">
                <a:pos x="connsiteX1805" y="connsiteY1805"/>
              </a:cxn>
              <a:cxn ang="0">
                <a:pos x="connsiteX1806" y="connsiteY1806"/>
              </a:cxn>
              <a:cxn ang="0">
                <a:pos x="connsiteX1807" y="connsiteY1807"/>
              </a:cxn>
              <a:cxn ang="0">
                <a:pos x="connsiteX1808" y="connsiteY1808"/>
              </a:cxn>
              <a:cxn ang="0">
                <a:pos x="connsiteX1809" y="connsiteY1809"/>
              </a:cxn>
              <a:cxn ang="0">
                <a:pos x="connsiteX1810" y="connsiteY1810"/>
              </a:cxn>
              <a:cxn ang="0">
                <a:pos x="connsiteX1811" y="connsiteY1811"/>
              </a:cxn>
              <a:cxn ang="0">
                <a:pos x="connsiteX1812" y="connsiteY1812"/>
              </a:cxn>
              <a:cxn ang="0">
                <a:pos x="connsiteX1813" y="connsiteY1813"/>
              </a:cxn>
              <a:cxn ang="0">
                <a:pos x="connsiteX1814" y="connsiteY1814"/>
              </a:cxn>
              <a:cxn ang="0">
                <a:pos x="connsiteX1815" y="connsiteY1815"/>
              </a:cxn>
              <a:cxn ang="0">
                <a:pos x="connsiteX1816" y="connsiteY1816"/>
              </a:cxn>
              <a:cxn ang="0">
                <a:pos x="connsiteX1817" y="connsiteY1817"/>
              </a:cxn>
              <a:cxn ang="0">
                <a:pos x="connsiteX1818" y="connsiteY1818"/>
              </a:cxn>
              <a:cxn ang="0">
                <a:pos x="connsiteX1819" y="connsiteY1819"/>
              </a:cxn>
              <a:cxn ang="0">
                <a:pos x="connsiteX1820" y="connsiteY1820"/>
              </a:cxn>
              <a:cxn ang="0">
                <a:pos x="connsiteX1821" y="connsiteY1821"/>
              </a:cxn>
              <a:cxn ang="0">
                <a:pos x="connsiteX1822" y="connsiteY1822"/>
              </a:cxn>
              <a:cxn ang="0">
                <a:pos x="connsiteX1823" y="connsiteY1823"/>
              </a:cxn>
              <a:cxn ang="0">
                <a:pos x="connsiteX1824" y="connsiteY1824"/>
              </a:cxn>
              <a:cxn ang="0">
                <a:pos x="connsiteX1825" y="connsiteY1825"/>
              </a:cxn>
              <a:cxn ang="0">
                <a:pos x="connsiteX1826" y="connsiteY1826"/>
              </a:cxn>
              <a:cxn ang="0">
                <a:pos x="connsiteX1827" y="connsiteY1827"/>
              </a:cxn>
              <a:cxn ang="0">
                <a:pos x="connsiteX1828" y="connsiteY1828"/>
              </a:cxn>
              <a:cxn ang="0">
                <a:pos x="connsiteX1829" y="connsiteY1829"/>
              </a:cxn>
              <a:cxn ang="0">
                <a:pos x="connsiteX1830" y="connsiteY1830"/>
              </a:cxn>
              <a:cxn ang="0">
                <a:pos x="connsiteX1831" y="connsiteY1831"/>
              </a:cxn>
              <a:cxn ang="0">
                <a:pos x="connsiteX1832" y="connsiteY1832"/>
              </a:cxn>
              <a:cxn ang="0">
                <a:pos x="connsiteX1833" y="connsiteY1833"/>
              </a:cxn>
              <a:cxn ang="0">
                <a:pos x="connsiteX1834" y="connsiteY1834"/>
              </a:cxn>
              <a:cxn ang="0">
                <a:pos x="connsiteX1835" y="connsiteY1835"/>
              </a:cxn>
              <a:cxn ang="0">
                <a:pos x="connsiteX1836" y="connsiteY1836"/>
              </a:cxn>
              <a:cxn ang="0">
                <a:pos x="connsiteX1837" y="connsiteY1837"/>
              </a:cxn>
              <a:cxn ang="0">
                <a:pos x="connsiteX1838" y="connsiteY1838"/>
              </a:cxn>
              <a:cxn ang="0">
                <a:pos x="connsiteX1839" y="connsiteY1839"/>
              </a:cxn>
              <a:cxn ang="0">
                <a:pos x="connsiteX1840" y="connsiteY1840"/>
              </a:cxn>
              <a:cxn ang="0">
                <a:pos x="connsiteX1841" y="connsiteY1841"/>
              </a:cxn>
              <a:cxn ang="0">
                <a:pos x="connsiteX1842" y="connsiteY1842"/>
              </a:cxn>
              <a:cxn ang="0">
                <a:pos x="connsiteX1843" y="connsiteY1843"/>
              </a:cxn>
              <a:cxn ang="0">
                <a:pos x="connsiteX1844" y="connsiteY1844"/>
              </a:cxn>
              <a:cxn ang="0">
                <a:pos x="connsiteX1845" y="connsiteY1845"/>
              </a:cxn>
              <a:cxn ang="0">
                <a:pos x="connsiteX1846" y="connsiteY1846"/>
              </a:cxn>
              <a:cxn ang="0">
                <a:pos x="connsiteX1847" y="connsiteY1847"/>
              </a:cxn>
              <a:cxn ang="0">
                <a:pos x="connsiteX1848" y="connsiteY1848"/>
              </a:cxn>
              <a:cxn ang="0">
                <a:pos x="connsiteX1849" y="connsiteY1849"/>
              </a:cxn>
              <a:cxn ang="0">
                <a:pos x="connsiteX1850" y="connsiteY1850"/>
              </a:cxn>
              <a:cxn ang="0">
                <a:pos x="connsiteX1851" y="connsiteY1851"/>
              </a:cxn>
              <a:cxn ang="0">
                <a:pos x="connsiteX1852" y="connsiteY1852"/>
              </a:cxn>
              <a:cxn ang="0">
                <a:pos x="connsiteX1853" y="connsiteY1853"/>
              </a:cxn>
              <a:cxn ang="0">
                <a:pos x="connsiteX1854" y="connsiteY1854"/>
              </a:cxn>
              <a:cxn ang="0">
                <a:pos x="connsiteX1855" y="connsiteY1855"/>
              </a:cxn>
              <a:cxn ang="0">
                <a:pos x="connsiteX1856" y="connsiteY1856"/>
              </a:cxn>
              <a:cxn ang="0">
                <a:pos x="connsiteX1857" y="connsiteY1857"/>
              </a:cxn>
              <a:cxn ang="0">
                <a:pos x="connsiteX1858" y="connsiteY1858"/>
              </a:cxn>
              <a:cxn ang="0">
                <a:pos x="connsiteX1859" y="connsiteY1859"/>
              </a:cxn>
              <a:cxn ang="0">
                <a:pos x="connsiteX1860" y="connsiteY1860"/>
              </a:cxn>
              <a:cxn ang="0">
                <a:pos x="connsiteX1861" y="connsiteY1861"/>
              </a:cxn>
              <a:cxn ang="0">
                <a:pos x="connsiteX1862" y="connsiteY1862"/>
              </a:cxn>
              <a:cxn ang="0">
                <a:pos x="connsiteX1863" y="connsiteY1863"/>
              </a:cxn>
              <a:cxn ang="0">
                <a:pos x="connsiteX1864" y="connsiteY1864"/>
              </a:cxn>
              <a:cxn ang="0">
                <a:pos x="connsiteX1865" y="connsiteY1865"/>
              </a:cxn>
              <a:cxn ang="0">
                <a:pos x="connsiteX1866" y="connsiteY1866"/>
              </a:cxn>
              <a:cxn ang="0">
                <a:pos x="connsiteX1867" y="connsiteY1867"/>
              </a:cxn>
              <a:cxn ang="0">
                <a:pos x="connsiteX1868" y="connsiteY1868"/>
              </a:cxn>
              <a:cxn ang="0">
                <a:pos x="connsiteX1869" y="connsiteY1869"/>
              </a:cxn>
              <a:cxn ang="0">
                <a:pos x="connsiteX1870" y="connsiteY1870"/>
              </a:cxn>
              <a:cxn ang="0">
                <a:pos x="connsiteX1871" y="connsiteY1871"/>
              </a:cxn>
              <a:cxn ang="0">
                <a:pos x="connsiteX1872" y="connsiteY1872"/>
              </a:cxn>
              <a:cxn ang="0">
                <a:pos x="connsiteX1873" y="connsiteY1873"/>
              </a:cxn>
              <a:cxn ang="0">
                <a:pos x="connsiteX1874" y="connsiteY1874"/>
              </a:cxn>
              <a:cxn ang="0">
                <a:pos x="connsiteX1875" y="connsiteY1875"/>
              </a:cxn>
              <a:cxn ang="0">
                <a:pos x="connsiteX1876" y="connsiteY1876"/>
              </a:cxn>
              <a:cxn ang="0">
                <a:pos x="connsiteX1877" y="connsiteY1877"/>
              </a:cxn>
              <a:cxn ang="0">
                <a:pos x="connsiteX1878" y="connsiteY1878"/>
              </a:cxn>
              <a:cxn ang="0">
                <a:pos x="connsiteX1879" y="connsiteY1879"/>
              </a:cxn>
              <a:cxn ang="0">
                <a:pos x="connsiteX1880" y="connsiteY1880"/>
              </a:cxn>
              <a:cxn ang="0">
                <a:pos x="connsiteX1881" y="connsiteY1881"/>
              </a:cxn>
              <a:cxn ang="0">
                <a:pos x="connsiteX1882" y="connsiteY1882"/>
              </a:cxn>
              <a:cxn ang="0">
                <a:pos x="connsiteX1883" y="connsiteY1883"/>
              </a:cxn>
              <a:cxn ang="0">
                <a:pos x="connsiteX1884" y="connsiteY1884"/>
              </a:cxn>
              <a:cxn ang="0">
                <a:pos x="connsiteX1885" y="connsiteY1885"/>
              </a:cxn>
              <a:cxn ang="0">
                <a:pos x="connsiteX1886" y="connsiteY1886"/>
              </a:cxn>
              <a:cxn ang="0">
                <a:pos x="connsiteX1887" y="connsiteY1887"/>
              </a:cxn>
              <a:cxn ang="0">
                <a:pos x="connsiteX1888" y="connsiteY1888"/>
              </a:cxn>
              <a:cxn ang="0">
                <a:pos x="connsiteX1889" y="connsiteY1889"/>
              </a:cxn>
              <a:cxn ang="0">
                <a:pos x="connsiteX1890" y="connsiteY1890"/>
              </a:cxn>
              <a:cxn ang="0">
                <a:pos x="connsiteX1891" y="connsiteY1891"/>
              </a:cxn>
              <a:cxn ang="0">
                <a:pos x="connsiteX1892" y="connsiteY1892"/>
              </a:cxn>
              <a:cxn ang="0">
                <a:pos x="connsiteX1893" y="connsiteY1893"/>
              </a:cxn>
              <a:cxn ang="0">
                <a:pos x="connsiteX1894" y="connsiteY1894"/>
              </a:cxn>
              <a:cxn ang="0">
                <a:pos x="connsiteX1895" y="connsiteY1895"/>
              </a:cxn>
              <a:cxn ang="0">
                <a:pos x="connsiteX1896" y="connsiteY1896"/>
              </a:cxn>
              <a:cxn ang="0">
                <a:pos x="connsiteX1897" y="connsiteY1897"/>
              </a:cxn>
              <a:cxn ang="0">
                <a:pos x="connsiteX1898" y="connsiteY1898"/>
              </a:cxn>
              <a:cxn ang="0">
                <a:pos x="connsiteX1899" y="connsiteY1899"/>
              </a:cxn>
              <a:cxn ang="0">
                <a:pos x="connsiteX1900" y="connsiteY1900"/>
              </a:cxn>
              <a:cxn ang="0">
                <a:pos x="connsiteX1901" y="connsiteY1901"/>
              </a:cxn>
              <a:cxn ang="0">
                <a:pos x="connsiteX1902" y="connsiteY1902"/>
              </a:cxn>
              <a:cxn ang="0">
                <a:pos x="connsiteX1903" y="connsiteY1903"/>
              </a:cxn>
              <a:cxn ang="0">
                <a:pos x="connsiteX1904" y="connsiteY1904"/>
              </a:cxn>
              <a:cxn ang="0">
                <a:pos x="connsiteX1905" y="connsiteY1905"/>
              </a:cxn>
              <a:cxn ang="0">
                <a:pos x="connsiteX1906" y="connsiteY1906"/>
              </a:cxn>
              <a:cxn ang="0">
                <a:pos x="connsiteX1907" y="connsiteY1907"/>
              </a:cxn>
              <a:cxn ang="0">
                <a:pos x="connsiteX1908" y="connsiteY1908"/>
              </a:cxn>
              <a:cxn ang="0">
                <a:pos x="connsiteX1909" y="connsiteY1909"/>
              </a:cxn>
              <a:cxn ang="0">
                <a:pos x="connsiteX1910" y="connsiteY1910"/>
              </a:cxn>
              <a:cxn ang="0">
                <a:pos x="connsiteX1911" y="connsiteY1911"/>
              </a:cxn>
              <a:cxn ang="0">
                <a:pos x="connsiteX1912" y="connsiteY1912"/>
              </a:cxn>
              <a:cxn ang="0">
                <a:pos x="connsiteX1913" y="connsiteY1913"/>
              </a:cxn>
              <a:cxn ang="0">
                <a:pos x="connsiteX1914" y="connsiteY1914"/>
              </a:cxn>
              <a:cxn ang="0">
                <a:pos x="connsiteX1915" y="connsiteY1915"/>
              </a:cxn>
              <a:cxn ang="0">
                <a:pos x="connsiteX1916" y="connsiteY1916"/>
              </a:cxn>
              <a:cxn ang="0">
                <a:pos x="connsiteX1917" y="connsiteY1917"/>
              </a:cxn>
              <a:cxn ang="0">
                <a:pos x="connsiteX1918" y="connsiteY1918"/>
              </a:cxn>
              <a:cxn ang="0">
                <a:pos x="connsiteX1919" y="connsiteY1919"/>
              </a:cxn>
              <a:cxn ang="0">
                <a:pos x="connsiteX1920" y="connsiteY1920"/>
              </a:cxn>
              <a:cxn ang="0">
                <a:pos x="connsiteX1921" y="connsiteY1921"/>
              </a:cxn>
              <a:cxn ang="0">
                <a:pos x="connsiteX1922" y="connsiteY1922"/>
              </a:cxn>
              <a:cxn ang="0">
                <a:pos x="connsiteX1923" y="connsiteY1923"/>
              </a:cxn>
              <a:cxn ang="0">
                <a:pos x="connsiteX1924" y="connsiteY1924"/>
              </a:cxn>
              <a:cxn ang="0">
                <a:pos x="connsiteX1925" y="connsiteY1925"/>
              </a:cxn>
              <a:cxn ang="0">
                <a:pos x="connsiteX1926" y="connsiteY1926"/>
              </a:cxn>
              <a:cxn ang="0">
                <a:pos x="connsiteX1927" y="connsiteY1927"/>
              </a:cxn>
              <a:cxn ang="0">
                <a:pos x="connsiteX1928" y="connsiteY1928"/>
              </a:cxn>
              <a:cxn ang="0">
                <a:pos x="connsiteX1929" y="connsiteY1929"/>
              </a:cxn>
              <a:cxn ang="0">
                <a:pos x="connsiteX1930" y="connsiteY1930"/>
              </a:cxn>
              <a:cxn ang="0">
                <a:pos x="connsiteX1931" y="connsiteY1931"/>
              </a:cxn>
              <a:cxn ang="0">
                <a:pos x="connsiteX1932" y="connsiteY1932"/>
              </a:cxn>
              <a:cxn ang="0">
                <a:pos x="connsiteX1933" y="connsiteY1933"/>
              </a:cxn>
              <a:cxn ang="0">
                <a:pos x="connsiteX1934" y="connsiteY1934"/>
              </a:cxn>
              <a:cxn ang="0">
                <a:pos x="connsiteX1935" y="connsiteY1935"/>
              </a:cxn>
              <a:cxn ang="0">
                <a:pos x="connsiteX1936" y="connsiteY1936"/>
              </a:cxn>
              <a:cxn ang="0">
                <a:pos x="connsiteX1937" y="connsiteY1937"/>
              </a:cxn>
              <a:cxn ang="0">
                <a:pos x="connsiteX1938" y="connsiteY1938"/>
              </a:cxn>
              <a:cxn ang="0">
                <a:pos x="connsiteX1939" y="connsiteY1939"/>
              </a:cxn>
              <a:cxn ang="0">
                <a:pos x="connsiteX1940" y="connsiteY1940"/>
              </a:cxn>
              <a:cxn ang="0">
                <a:pos x="connsiteX1941" y="connsiteY1941"/>
              </a:cxn>
              <a:cxn ang="0">
                <a:pos x="connsiteX1942" y="connsiteY1942"/>
              </a:cxn>
              <a:cxn ang="0">
                <a:pos x="connsiteX1943" y="connsiteY1943"/>
              </a:cxn>
              <a:cxn ang="0">
                <a:pos x="connsiteX1944" y="connsiteY1944"/>
              </a:cxn>
              <a:cxn ang="0">
                <a:pos x="connsiteX1945" y="connsiteY1945"/>
              </a:cxn>
              <a:cxn ang="0">
                <a:pos x="connsiteX1946" y="connsiteY1946"/>
              </a:cxn>
              <a:cxn ang="0">
                <a:pos x="connsiteX1947" y="connsiteY1947"/>
              </a:cxn>
              <a:cxn ang="0">
                <a:pos x="connsiteX1948" y="connsiteY1948"/>
              </a:cxn>
              <a:cxn ang="0">
                <a:pos x="connsiteX1949" y="connsiteY1949"/>
              </a:cxn>
              <a:cxn ang="0">
                <a:pos x="connsiteX1950" y="connsiteY1950"/>
              </a:cxn>
              <a:cxn ang="0">
                <a:pos x="connsiteX1951" y="connsiteY1951"/>
              </a:cxn>
              <a:cxn ang="0">
                <a:pos x="connsiteX1952" y="connsiteY1952"/>
              </a:cxn>
              <a:cxn ang="0">
                <a:pos x="connsiteX1953" y="connsiteY1953"/>
              </a:cxn>
              <a:cxn ang="0">
                <a:pos x="connsiteX1954" y="connsiteY1954"/>
              </a:cxn>
              <a:cxn ang="0">
                <a:pos x="connsiteX1955" y="connsiteY1955"/>
              </a:cxn>
              <a:cxn ang="0">
                <a:pos x="connsiteX1956" y="connsiteY1956"/>
              </a:cxn>
              <a:cxn ang="0">
                <a:pos x="connsiteX1957" y="connsiteY1957"/>
              </a:cxn>
              <a:cxn ang="0">
                <a:pos x="connsiteX1958" y="connsiteY1958"/>
              </a:cxn>
              <a:cxn ang="0">
                <a:pos x="connsiteX1959" y="connsiteY1959"/>
              </a:cxn>
              <a:cxn ang="0">
                <a:pos x="connsiteX1960" y="connsiteY1960"/>
              </a:cxn>
              <a:cxn ang="0">
                <a:pos x="connsiteX1961" y="connsiteY1961"/>
              </a:cxn>
              <a:cxn ang="0">
                <a:pos x="connsiteX1962" y="connsiteY1962"/>
              </a:cxn>
              <a:cxn ang="0">
                <a:pos x="connsiteX1963" y="connsiteY1963"/>
              </a:cxn>
              <a:cxn ang="0">
                <a:pos x="connsiteX1964" y="connsiteY1964"/>
              </a:cxn>
              <a:cxn ang="0">
                <a:pos x="connsiteX1965" y="connsiteY1965"/>
              </a:cxn>
              <a:cxn ang="0">
                <a:pos x="connsiteX1966" y="connsiteY1966"/>
              </a:cxn>
              <a:cxn ang="0">
                <a:pos x="connsiteX1967" y="connsiteY1967"/>
              </a:cxn>
              <a:cxn ang="0">
                <a:pos x="connsiteX1968" y="connsiteY1968"/>
              </a:cxn>
              <a:cxn ang="0">
                <a:pos x="connsiteX1969" y="connsiteY1969"/>
              </a:cxn>
              <a:cxn ang="0">
                <a:pos x="connsiteX1970" y="connsiteY1970"/>
              </a:cxn>
              <a:cxn ang="0">
                <a:pos x="connsiteX1971" y="connsiteY1971"/>
              </a:cxn>
              <a:cxn ang="0">
                <a:pos x="connsiteX1972" y="connsiteY1972"/>
              </a:cxn>
              <a:cxn ang="0">
                <a:pos x="connsiteX1973" y="connsiteY1973"/>
              </a:cxn>
              <a:cxn ang="0">
                <a:pos x="connsiteX1974" y="connsiteY1974"/>
              </a:cxn>
              <a:cxn ang="0">
                <a:pos x="connsiteX1975" y="connsiteY1975"/>
              </a:cxn>
              <a:cxn ang="0">
                <a:pos x="connsiteX1976" y="connsiteY1976"/>
              </a:cxn>
              <a:cxn ang="0">
                <a:pos x="connsiteX1977" y="connsiteY1977"/>
              </a:cxn>
              <a:cxn ang="0">
                <a:pos x="connsiteX1978" y="connsiteY1978"/>
              </a:cxn>
              <a:cxn ang="0">
                <a:pos x="connsiteX1979" y="connsiteY1979"/>
              </a:cxn>
              <a:cxn ang="0">
                <a:pos x="connsiteX1980" y="connsiteY1980"/>
              </a:cxn>
              <a:cxn ang="0">
                <a:pos x="connsiteX1981" y="connsiteY1981"/>
              </a:cxn>
              <a:cxn ang="0">
                <a:pos x="connsiteX1982" y="connsiteY1982"/>
              </a:cxn>
              <a:cxn ang="0">
                <a:pos x="connsiteX1983" y="connsiteY1983"/>
              </a:cxn>
              <a:cxn ang="0">
                <a:pos x="connsiteX1984" y="connsiteY1984"/>
              </a:cxn>
              <a:cxn ang="0">
                <a:pos x="connsiteX1985" y="connsiteY1985"/>
              </a:cxn>
              <a:cxn ang="0">
                <a:pos x="connsiteX1986" y="connsiteY1986"/>
              </a:cxn>
              <a:cxn ang="0">
                <a:pos x="connsiteX1987" y="connsiteY1987"/>
              </a:cxn>
              <a:cxn ang="0">
                <a:pos x="connsiteX1988" y="connsiteY1988"/>
              </a:cxn>
              <a:cxn ang="0">
                <a:pos x="connsiteX1989" y="connsiteY1989"/>
              </a:cxn>
              <a:cxn ang="0">
                <a:pos x="connsiteX1990" y="connsiteY1990"/>
              </a:cxn>
              <a:cxn ang="0">
                <a:pos x="connsiteX1991" y="connsiteY1991"/>
              </a:cxn>
              <a:cxn ang="0">
                <a:pos x="connsiteX1992" y="connsiteY1992"/>
              </a:cxn>
              <a:cxn ang="0">
                <a:pos x="connsiteX1993" y="connsiteY1993"/>
              </a:cxn>
              <a:cxn ang="0">
                <a:pos x="connsiteX1994" y="connsiteY1994"/>
              </a:cxn>
              <a:cxn ang="0">
                <a:pos x="connsiteX1995" y="connsiteY1995"/>
              </a:cxn>
              <a:cxn ang="0">
                <a:pos x="connsiteX1996" y="connsiteY1996"/>
              </a:cxn>
              <a:cxn ang="0">
                <a:pos x="connsiteX1997" y="connsiteY1997"/>
              </a:cxn>
              <a:cxn ang="0">
                <a:pos x="connsiteX1998" y="connsiteY1998"/>
              </a:cxn>
              <a:cxn ang="0">
                <a:pos x="connsiteX1999" y="connsiteY1999"/>
              </a:cxn>
              <a:cxn ang="0">
                <a:pos x="connsiteX2000" y="connsiteY2000"/>
              </a:cxn>
              <a:cxn ang="0">
                <a:pos x="connsiteX2001" y="connsiteY2001"/>
              </a:cxn>
              <a:cxn ang="0">
                <a:pos x="connsiteX2002" y="connsiteY2002"/>
              </a:cxn>
              <a:cxn ang="0">
                <a:pos x="connsiteX2003" y="connsiteY2003"/>
              </a:cxn>
              <a:cxn ang="0">
                <a:pos x="connsiteX2004" y="connsiteY2004"/>
              </a:cxn>
              <a:cxn ang="0">
                <a:pos x="connsiteX2005" y="connsiteY2005"/>
              </a:cxn>
              <a:cxn ang="0">
                <a:pos x="connsiteX2006" y="connsiteY2006"/>
              </a:cxn>
              <a:cxn ang="0">
                <a:pos x="connsiteX2007" y="connsiteY2007"/>
              </a:cxn>
              <a:cxn ang="0">
                <a:pos x="connsiteX2008" y="connsiteY2008"/>
              </a:cxn>
              <a:cxn ang="0">
                <a:pos x="connsiteX2009" y="connsiteY2009"/>
              </a:cxn>
              <a:cxn ang="0">
                <a:pos x="connsiteX2010" y="connsiteY2010"/>
              </a:cxn>
              <a:cxn ang="0">
                <a:pos x="connsiteX2011" y="connsiteY2011"/>
              </a:cxn>
              <a:cxn ang="0">
                <a:pos x="connsiteX2012" y="connsiteY2012"/>
              </a:cxn>
              <a:cxn ang="0">
                <a:pos x="connsiteX2013" y="connsiteY2013"/>
              </a:cxn>
              <a:cxn ang="0">
                <a:pos x="connsiteX2014" y="connsiteY2014"/>
              </a:cxn>
              <a:cxn ang="0">
                <a:pos x="connsiteX2015" y="connsiteY2015"/>
              </a:cxn>
              <a:cxn ang="0">
                <a:pos x="connsiteX2016" y="connsiteY2016"/>
              </a:cxn>
              <a:cxn ang="0">
                <a:pos x="connsiteX2017" y="connsiteY2017"/>
              </a:cxn>
              <a:cxn ang="0">
                <a:pos x="connsiteX2018" y="connsiteY2018"/>
              </a:cxn>
              <a:cxn ang="0">
                <a:pos x="connsiteX2019" y="connsiteY2019"/>
              </a:cxn>
              <a:cxn ang="0">
                <a:pos x="connsiteX2020" y="connsiteY2020"/>
              </a:cxn>
              <a:cxn ang="0">
                <a:pos x="connsiteX2021" y="connsiteY2021"/>
              </a:cxn>
              <a:cxn ang="0">
                <a:pos x="connsiteX2022" y="connsiteY2022"/>
              </a:cxn>
              <a:cxn ang="0">
                <a:pos x="connsiteX2023" y="connsiteY2023"/>
              </a:cxn>
              <a:cxn ang="0">
                <a:pos x="connsiteX2024" y="connsiteY2024"/>
              </a:cxn>
              <a:cxn ang="0">
                <a:pos x="connsiteX2025" y="connsiteY2025"/>
              </a:cxn>
              <a:cxn ang="0">
                <a:pos x="connsiteX2026" y="connsiteY2026"/>
              </a:cxn>
              <a:cxn ang="0">
                <a:pos x="connsiteX2027" y="connsiteY2027"/>
              </a:cxn>
              <a:cxn ang="0">
                <a:pos x="connsiteX2028" y="connsiteY2028"/>
              </a:cxn>
              <a:cxn ang="0">
                <a:pos x="connsiteX2029" y="connsiteY2029"/>
              </a:cxn>
              <a:cxn ang="0">
                <a:pos x="connsiteX2030" y="connsiteY2030"/>
              </a:cxn>
              <a:cxn ang="0">
                <a:pos x="connsiteX2031" y="connsiteY2031"/>
              </a:cxn>
              <a:cxn ang="0">
                <a:pos x="connsiteX2032" y="connsiteY2032"/>
              </a:cxn>
              <a:cxn ang="0">
                <a:pos x="connsiteX2033" y="connsiteY2033"/>
              </a:cxn>
              <a:cxn ang="0">
                <a:pos x="connsiteX2034" y="connsiteY2034"/>
              </a:cxn>
              <a:cxn ang="0">
                <a:pos x="connsiteX2035" y="connsiteY2035"/>
              </a:cxn>
              <a:cxn ang="0">
                <a:pos x="connsiteX2036" y="connsiteY2036"/>
              </a:cxn>
              <a:cxn ang="0">
                <a:pos x="connsiteX2037" y="connsiteY2037"/>
              </a:cxn>
              <a:cxn ang="0">
                <a:pos x="connsiteX2038" y="connsiteY2038"/>
              </a:cxn>
              <a:cxn ang="0">
                <a:pos x="connsiteX2039" y="connsiteY2039"/>
              </a:cxn>
              <a:cxn ang="0">
                <a:pos x="connsiteX2040" y="connsiteY2040"/>
              </a:cxn>
              <a:cxn ang="0">
                <a:pos x="connsiteX2041" y="connsiteY2041"/>
              </a:cxn>
              <a:cxn ang="0">
                <a:pos x="connsiteX2042" y="connsiteY2042"/>
              </a:cxn>
              <a:cxn ang="0">
                <a:pos x="connsiteX2043" y="connsiteY2043"/>
              </a:cxn>
              <a:cxn ang="0">
                <a:pos x="connsiteX2044" y="connsiteY2044"/>
              </a:cxn>
              <a:cxn ang="0">
                <a:pos x="connsiteX2045" y="connsiteY2045"/>
              </a:cxn>
              <a:cxn ang="0">
                <a:pos x="connsiteX2046" y="connsiteY2046"/>
              </a:cxn>
              <a:cxn ang="0">
                <a:pos x="connsiteX2047" y="connsiteY2047"/>
              </a:cxn>
              <a:cxn ang="0">
                <a:pos x="connsiteX2048" y="connsiteY2048"/>
              </a:cxn>
              <a:cxn ang="0">
                <a:pos x="connsiteX2049" y="connsiteY2049"/>
              </a:cxn>
              <a:cxn ang="0">
                <a:pos x="connsiteX2050" y="connsiteY2050"/>
              </a:cxn>
              <a:cxn ang="0">
                <a:pos x="connsiteX2051" y="connsiteY2051"/>
              </a:cxn>
              <a:cxn ang="0">
                <a:pos x="connsiteX2052" y="connsiteY2052"/>
              </a:cxn>
              <a:cxn ang="0">
                <a:pos x="connsiteX2053" y="connsiteY2053"/>
              </a:cxn>
              <a:cxn ang="0">
                <a:pos x="connsiteX2054" y="connsiteY2054"/>
              </a:cxn>
              <a:cxn ang="0">
                <a:pos x="connsiteX2055" y="connsiteY2055"/>
              </a:cxn>
              <a:cxn ang="0">
                <a:pos x="connsiteX2056" y="connsiteY2056"/>
              </a:cxn>
              <a:cxn ang="0">
                <a:pos x="connsiteX2057" y="connsiteY2057"/>
              </a:cxn>
              <a:cxn ang="0">
                <a:pos x="connsiteX2058" y="connsiteY2058"/>
              </a:cxn>
              <a:cxn ang="0">
                <a:pos x="connsiteX2059" y="connsiteY2059"/>
              </a:cxn>
              <a:cxn ang="0">
                <a:pos x="connsiteX2060" y="connsiteY2060"/>
              </a:cxn>
              <a:cxn ang="0">
                <a:pos x="connsiteX2061" y="connsiteY2061"/>
              </a:cxn>
              <a:cxn ang="0">
                <a:pos x="connsiteX2062" y="connsiteY2062"/>
              </a:cxn>
              <a:cxn ang="0">
                <a:pos x="connsiteX2063" y="connsiteY2063"/>
              </a:cxn>
              <a:cxn ang="0">
                <a:pos x="connsiteX2064" y="connsiteY2064"/>
              </a:cxn>
              <a:cxn ang="0">
                <a:pos x="connsiteX2065" y="connsiteY2065"/>
              </a:cxn>
              <a:cxn ang="0">
                <a:pos x="connsiteX2066" y="connsiteY2066"/>
              </a:cxn>
              <a:cxn ang="0">
                <a:pos x="connsiteX2067" y="connsiteY2067"/>
              </a:cxn>
              <a:cxn ang="0">
                <a:pos x="connsiteX2068" y="connsiteY2068"/>
              </a:cxn>
              <a:cxn ang="0">
                <a:pos x="connsiteX2069" y="connsiteY2069"/>
              </a:cxn>
              <a:cxn ang="0">
                <a:pos x="connsiteX2070" y="connsiteY2070"/>
              </a:cxn>
              <a:cxn ang="0">
                <a:pos x="connsiteX2071" y="connsiteY2071"/>
              </a:cxn>
              <a:cxn ang="0">
                <a:pos x="connsiteX2072" y="connsiteY2072"/>
              </a:cxn>
              <a:cxn ang="0">
                <a:pos x="connsiteX2073" y="connsiteY2073"/>
              </a:cxn>
              <a:cxn ang="0">
                <a:pos x="connsiteX2074" y="connsiteY2074"/>
              </a:cxn>
              <a:cxn ang="0">
                <a:pos x="connsiteX2075" y="connsiteY2075"/>
              </a:cxn>
              <a:cxn ang="0">
                <a:pos x="connsiteX2076" y="connsiteY2076"/>
              </a:cxn>
              <a:cxn ang="0">
                <a:pos x="connsiteX2077" y="connsiteY2077"/>
              </a:cxn>
              <a:cxn ang="0">
                <a:pos x="connsiteX2078" y="connsiteY2078"/>
              </a:cxn>
              <a:cxn ang="0">
                <a:pos x="connsiteX2079" y="connsiteY2079"/>
              </a:cxn>
              <a:cxn ang="0">
                <a:pos x="connsiteX2080" y="connsiteY2080"/>
              </a:cxn>
              <a:cxn ang="0">
                <a:pos x="connsiteX2081" y="connsiteY2081"/>
              </a:cxn>
              <a:cxn ang="0">
                <a:pos x="connsiteX2082" y="connsiteY2082"/>
              </a:cxn>
              <a:cxn ang="0">
                <a:pos x="connsiteX2083" y="connsiteY2083"/>
              </a:cxn>
              <a:cxn ang="0">
                <a:pos x="connsiteX2084" y="connsiteY2084"/>
              </a:cxn>
              <a:cxn ang="0">
                <a:pos x="connsiteX2085" y="connsiteY2085"/>
              </a:cxn>
              <a:cxn ang="0">
                <a:pos x="connsiteX2086" y="connsiteY2086"/>
              </a:cxn>
              <a:cxn ang="0">
                <a:pos x="connsiteX2087" y="connsiteY2087"/>
              </a:cxn>
              <a:cxn ang="0">
                <a:pos x="connsiteX2088" y="connsiteY2088"/>
              </a:cxn>
              <a:cxn ang="0">
                <a:pos x="connsiteX2089" y="connsiteY2089"/>
              </a:cxn>
              <a:cxn ang="0">
                <a:pos x="connsiteX2090" y="connsiteY2090"/>
              </a:cxn>
              <a:cxn ang="0">
                <a:pos x="connsiteX2091" y="connsiteY2091"/>
              </a:cxn>
              <a:cxn ang="0">
                <a:pos x="connsiteX2092" y="connsiteY2092"/>
              </a:cxn>
              <a:cxn ang="0">
                <a:pos x="connsiteX2093" y="connsiteY2093"/>
              </a:cxn>
              <a:cxn ang="0">
                <a:pos x="connsiteX2094" y="connsiteY2094"/>
              </a:cxn>
              <a:cxn ang="0">
                <a:pos x="connsiteX2095" y="connsiteY2095"/>
              </a:cxn>
              <a:cxn ang="0">
                <a:pos x="connsiteX2096" y="connsiteY2096"/>
              </a:cxn>
              <a:cxn ang="0">
                <a:pos x="connsiteX2097" y="connsiteY2097"/>
              </a:cxn>
              <a:cxn ang="0">
                <a:pos x="connsiteX2098" y="connsiteY2098"/>
              </a:cxn>
              <a:cxn ang="0">
                <a:pos x="connsiteX2099" y="connsiteY2099"/>
              </a:cxn>
              <a:cxn ang="0">
                <a:pos x="connsiteX2100" y="connsiteY2100"/>
              </a:cxn>
              <a:cxn ang="0">
                <a:pos x="connsiteX2101" y="connsiteY2101"/>
              </a:cxn>
              <a:cxn ang="0">
                <a:pos x="connsiteX2102" y="connsiteY2102"/>
              </a:cxn>
              <a:cxn ang="0">
                <a:pos x="connsiteX2103" y="connsiteY2103"/>
              </a:cxn>
              <a:cxn ang="0">
                <a:pos x="connsiteX2104" y="connsiteY2104"/>
              </a:cxn>
              <a:cxn ang="0">
                <a:pos x="connsiteX2105" y="connsiteY2105"/>
              </a:cxn>
              <a:cxn ang="0">
                <a:pos x="connsiteX2106" y="connsiteY2106"/>
              </a:cxn>
              <a:cxn ang="0">
                <a:pos x="connsiteX2107" y="connsiteY2107"/>
              </a:cxn>
              <a:cxn ang="0">
                <a:pos x="connsiteX2108" y="connsiteY2108"/>
              </a:cxn>
              <a:cxn ang="0">
                <a:pos x="connsiteX2109" y="connsiteY2109"/>
              </a:cxn>
              <a:cxn ang="0">
                <a:pos x="connsiteX2110" y="connsiteY2110"/>
              </a:cxn>
              <a:cxn ang="0">
                <a:pos x="connsiteX2111" y="connsiteY2111"/>
              </a:cxn>
              <a:cxn ang="0">
                <a:pos x="connsiteX2112" y="connsiteY2112"/>
              </a:cxn>
              <a:cxn ang="0">
                <a:pos x="connsiteX2113" y="connsiteY2113"/>
              </a:cxn>
              <a:cxn ang="0">
                <a:pos x="connsiteX2114" y="connsiteY2114"/>
              </a:cxn>
              <a:cxn ang="0">
                <a:pos x="connsiteX2115" y="connsiteY2115"/>
              </a:cxn>
              <a:cxn ang="0">
                <a:pos x="connsiteX2116" y="connsiteY2116"/>
              </a:cxn>
              <a:cxn ang="0">
                <a:pos x="connsiteX2117" y="connsiteY2117"/>
              </a:cxn>
              <a:cxn ang="0">
                <a:pos x="connsiteX2118" y="connsiteY2118"/>
              </a:cxn>
              <a:cxn ang="0">
                <a:pos x="connsiteX2119" y="connsiteY2119"/>
              </a:cxn>
              <a:cxn ang="0">
                <a:pos x="connsiteX2120" y="connsiteY2120"/>
              </a:cxn>
              <a:cxn ang="0">
                <a:pos x="connsiteX2121" y="connsiteY2121"/>
              </a:cxn>
              <a:cxn ang="0">
                <a:pos x="connsiteX2122" y="connsiteY2122"/>
              </a:cxn>
              <a:cxn ang="0">
                <a:pos x="connsiteX2123" y="connsiteY2123"/>
              </a:cxn>
              <a:cxn ang="0">
                <a:pos x="connsiteX2124" y="connsiteY2124"/>
              </a:cxn>
              <a:cxn ang="0">
                <a:pos x="connsiteX2125" y="connsiteY2125"/>
              </a:cxn>
              <a:cxn ang="0">
                <a:pos x="connsiteX2126" y="connsiteY2126"/>
              </a:cxn>
              <a:cxn ang="0">
                <a:pos x="connsiteX2127" y="connsiteY2127"/>
              </a:cxn>
              <a:cxn ang="0">
                <a:pos x="connsiteX2128" y="connsiteY2128"/>
              </a:cxn>
              <a:cxn ang="0">
                <a:pos x="connsiteX2129" y="connsiteY2129"/>
              </a:cxn>
              <a:cxn ang="0">
                <a:pos x="connsiteX2130" y="connsiteY2130"/>
              </a:cxn>
              <a:cxn ang="0">
                <a:pos x="connsiteX2131" y="connsiteY2131"/>
              </a:cxn>
              <a:cxn ang="0">
                <a:pos x="connsiteX2132" y="connsiteY2132"/>
              </a:cxn>
              <a:cxn ang="0">
                <a:pos x="connsiteX2133" y="connsiteY2133"/>
              </a:cxn>
              <a:cxn ang="0">
                <a:pos x="connsiteX2134" y="connsiteY2134"/>
              </a:cxn>
              <a:cxn ang="0">
                <a:pos x="connsiteX2135" y="connsiteY2135"/>
              </a:cxn>
              <a:cxn ang="0">
                <a:pos x="connsiteX2136" y="connsiteY2136"/>
              </a:cxn>
              <a:cxn ang="0">
                <a:pos x="connsiteX2137" y="connsiteY2137"/>
              </a:cxn>
              <a:cxn ang="0">
                <a:pos x="connsiteX2138" y="connsiteY2138"/>
              </a:cxn>
              <a:cxn ang="0">
                <a:pos x="connsiteX2139" y="connsiteY2139"/>
              </a:cxn>
              <a:cxn ang="0">
                <a:pos x="connsiteX2140" y="connsiteY2140"/>
              </a:cxn>
              <a:cxn ang="0">
                <a:pos x="connsiteX2141" y="connsiteY2141"/>
              </a:cxn>
              <a:cxn ang="0">
                <a:pos x="connsiteX2142" y="connsiteY2142"/>
              </a:cxn>
              <a:cxn ang="0">
                <a:pos x="connsiteX2143" y="connsiteY2143"/>
              </a:cxn>
              <a:cxn ang="0">
                <a:pos x="connsiteX2144" y="connsiteY2144"/>
              </a:cxn>
              <a:cxn ang="0">
                <a:pos x="connsiteX2145" y="connsiteY2145"/>
              </a:cxn>
              <a:cxn ang="0">
                <a:pos x="connsiteX2146" y="connsiteY2146"/>
              </a:cxn>
              <a:cxn ang="0">
                <a:pos x="connsiteX2147" y="connsiteY2147"/>
              </a:cxn>
              <a:cxn ang="0">
                <a:pos x="connsiteX2148" y="connsiteY2148"/>
              </a:cxn>
              <a:cxn ang="0">
                <a:pos x="connsiteX2149" y="connsiteY2149"/>
              </a:cxn>
              <a:cxn ang="0">
                <a:pos x="connsiteX2150" y="connsiteY2150"/>
              </a:cxn>
              <a:cxn ang="0">
                <a:pos x="connsiteX2151" y="connsiteY2151"/>
              </a:cxn>
              <a:cxn ang="0">
                <a:pos x="connsiteX2152" y="connsiteY2152"/>
              </a:cxn>
              <a:cxn ang="0">
                <a:pos x="connsiteX2153" y="connsiteY2153"/>
              </a:cxn>
              <a:cxn ang="0">
                <a:pos x="connsiteX2154" y="connsiteY2154"/>
              </a:cxn>
              <a:cxn ang="0">
                <a:pos x="connsiteX2155" y="connsiteY2155"/>
              </a:cxn>
              <a:cxn ang="0">
                <a:pos x="connsiteX2156" y="connsiteY2156"/>
              </a:cxn>
              <a:cxn ang="0">
                <a:pos x="connsiteX2157" y="connsiteY2157"/>
              </a:cxn>
              <a:cxn ang="0">
                <a:pos x="connsiteX2158" y="connsiteY2158"/>
              </a:cxn>
              <a:cxn ang="0">
                <a:pos x="connsiteX2159" y="connsiteY2159"/>
              </a:cxn>
              <a:cxn ang="0">
                <a:pos x="connsiteX2160" y="connsiteY2160"/>
              </a:cxn>
              <a:cxn ang="0">
                <a:pos x="connsiteX2161" y="connsiteY2161"/>
              </a:cxn>
              <a:cxn ang="0">
                <a:pos x="connsiteX2162" y="connsiteY2162"/>
              </a:cxn>
              <a:cxn ang="0">
                <a:pos x="connsiteX2163" y="connsiteY2163"/>
              </a:cxn>
              <a:cxn ang="0">
                <a:pos x="connsiteX2164" y="connsiteY2164"/>
              </a:cxn>
              <a:cxn ang="0">
                <a:pos x="connsiteX2165" y="connsiteY2165"/>
              </a:cxn>
              <a:cxn ang="0">
                <a:pos x="connsiteX2166" y="connsiteY2166"/>
              </a:cxn>
              <a:cxn ang="0">
                <a:pos x="connsiteX2167" y="connsiteY2167"/>
              </a:cxn>
              <a:cxn ang="0">
                <a:pos x="connsiteX2168" y="connsiteY2168"/>
              </a:cxn>
              <a:cxn ang="0">
                <a:pos x="connsiteX2169" y="connsiteY2169"/>
              </a:cxn>
              <a:cxn ang="0">
                <a:pos x="connsiteX2170" y="connsiteY2170"/>
              </a:cxn>
              <a:cxn ang="0">
                <a:pos x="connsiteX2171" y="connsiteY2171"/>
              </a:cxn>
              <a:cxn ang="0">
                <a:pos x="connsiteX2172" y="connsiteY2172"/>
              </a:cxn>
              <a:cxn ang="0">
                <a:pos x="connsiteX2173" y="connsiteY2173"/>
              </a:cxn>
              <a:cxn ang="0">
                <a:pos x="connsiteX2174" y="connsiteY2174"/>
              </a:cxn>
              <a:cxn ang="0">
                <a:pos x="connsiteX2175" y="connsiteY2175"/>
              </a:cxn>
              <a:cxn ang="0">
                <a:pos x="connsiteX2176" y="connsiteY2176"/>
              </a:cxn>
              <a:cxn ang="0">
                <a:pos x="connsiteX2177" y="connsiteY2177"/>
              </a:cxn>
              <a:cxn ang="0">
                <a:pos x="connsiteX2178" y="connsiteY2178"/>
              </a:cxn>
              <a:cxn ang="0">
                <a:pos x="connsiteX2179" y="connsiteY2179"/>
              </a:cxn>
              <a:cxn ang="0">
                <a:pos x="connsiteX2180" y="connsiteY2180"/>
              </a:cxn>
              <a:cxn ang="0">
                <a:pos x="connsiteX2181" y="connsiteY2181"/>
              </a:cxn>
              <a:cxn ang="0">
                <a:pos x="connsiteX2182" y="connsiteY2182"/>
              </a:cxn>
              <a:cxn ang="0">
                <a:pos x="connsiteX2183" y="connsiteY2183"/>
              </a:cxn>
              <a:cxn ang="0">
                <a:pos x="connsiteX2184" y="connsiteY2184"/>
              </a:cxn>
              <a:cxn ang="0">
                <a:pos x="connsiteX2185" y="connsiteY2185"/>
              </a:cxn>
              <a:cxn ang="0">
                <a:pos x="connsiteX2186" y="connsiteY2186"/>
              </a:cxn>
              <a:cxn ang="0">
                <a:pos x="connsiteX2187" y="connsiteY2187"/>
              </a:cxn>
              <a:cxn ang="0">
                <a:pos x="connsiteX2188" y="connsiteY2188"/>
              </a:cxn>
              <a:cxn ang="0">
                <a:pos x="connsiteX2189" y="connsiteY2189"/>
              </a:cxn>
              <a:cxn ang="0">
                <a:pos x="connsiteX2190" y="connsiteY2190"/>
              </a:cxn>
              <a:cxn ang="0">
                <a:pos x="connsiteX2191" y="connsiteY2191"/>
              </a:cxn>
              <a:cxn ang="0">
                <a:pos x="connsiteX2192" y="connsiteY2192"/>
              </a:cxn>
              <a:cxn ang="0">
                <a:pos x="connsiteX2193" y="connsiteY2193"/>
              </a:cxn>
              <a:cxn ang="0">
                <a:pos x="connsiteX2194" y="connsiteY2194"/>
              </a:cxn>
              <a:cxn ang="0">
                <a:pos x="connsiteX2195" y="connsiteY2195"/>
              </a:cxn>
              <a:cxn ang="0">
                <a:pos x="connsiteX2196" y="connsiteY2196"/>
              </a:cxn>
              <a:cxn ang="0">
                <a:pos x="connsiteX2197" y="connsiteY2197"/>
              </a:cxn>
              <a:cxn ang="0">
                <a:pos x="connsiteX2198" y="connsiteY2198"/>
              </a:cxn>
              <a:cxn ang="0">
                <a:pos x="connsiteX2199" y="connsiteY2199"/>
              </a:cxn>
              <a:cxn ang="0">
                <a:pos x="connsiteX2200" y="connsiteY2200"/>
              </a:cxn>
              <a:cxn ang="0">
                <a:pos x="connsiteX2201" y="connsiteY2201"/>
              </a:cxn>
              <a:cxn ang="0">
                <a:pos x="connsiteX2202" y="connsiteY2202"/>
              </a:cxn>
              <a:cxn ang="0">
                <a:pos x="connsiteX2203" y="connsiteY2203"/>
              </a:cxn>
              <a:cxn ang="0">
                <a:pos x="connsiteX2204" y="connsiteY2204"/>
              </a:cxn>
              <a:cxn ang="0">
                <a:pos x="connsiteX2205" y="connsiteY2205"/>
              </a:cxn>
              <a:cxn ang="0">
                <a:pos x="connsiteX2206" y="connsiteY2206"/>
              </a:cxn>
              <a:cxn ang="0">
                <a:pos x="connsiteX2207" y="connsiteY2207"/>
              </a:cxn>
              <a:cxn ang="0">
                <a:pos x="connsiteX2208" y="connsiteY2208"/>
              </a:cxn>
              <a:cxn ang="0">
                <a:pos x="connsiteX2209" y="connsiteY2209"/>
              </a:cxn>
              <a:cxn ang="0">
                <a:pos x="connsiteX2210" y="connsiteY2210"/>
              </a:cxn>
              <a:cxn ang="0">
                <a:pos x="connsiteX2211" y="connsiteY2211"/>
              </a:cxn>
              <a:cxn ang="0">
                <a:pos x="connsiteX2212" y="connsiteY2212"/>
              </a:cxn>
              <a:cxn ang="0">
                <a:pos x="connsiteX2213" y="connsiteY2213"/>
              </a:cxn>
              <a:cxn ang="0">
                <a:pos x="connsiteX2214" y="connsiteY2214"/>
              </a:cxn>
              <a:cxn ang="0">
                <a:pos x="connsiteX2215" y="connsiteY2215"/>
              </a:cxn>
              <a:cxn ang="0">
                <a:pos x="connsiteX2216" y="connsiteY2216"/>
              </a:cxn>
              <a:cxn ang="0">
                <a:pos x="connsiteX2217" y="connsiteY2217"/>
              </a:cxn>
              <a:cxn ang="0">
                <a:pos x="connsiteX2218" y="connsiteY2218"/>
              </a:cxn>
              <a:cxn ang="0">
                <a:pos x="connsiteX2219" y="connsiteY2219"/>
              </a:cxn>
              <a:cxn ang="0">
                <a:pos x="connsiteX2220" y="connsiteY2220"/>
              </a:cxn>
              <a:cxn ang="0">
                <a:pos x="connsiteX2221" y="connsiteY2221"/>
              </a:cxn>
              <a:cxn ang="0">
                <a:pos x="connsiteX2222" y="connsiteY2222"/>
              </a:cxn>
              <a:cxn ang="0">
                <a:pos x="connsiteX2223" y="connsiteY2223"/>
              </a:cxn>
              <a:cxn ang="0">
                <a:pos x="connsiteX2224" y="connsiteY2224"/>
              </a:cxn>
              <a:cxn ang="0">
                <a:pos x="connsiteX2225" y="connsiteY2225"/>
              </a:cxn>
              <a:cxn ang="0">
                <a:pos x="connsiteX2226" y="connsiteY2226"/>
              </a:cxn>
              <a:cxn ang="0">
                <a:pos x="connsiteX2227" y="connsiteY2227"/>
              </a:cxn>
              <a:cxn ang="0">
                <a:pos x="connsiteX2228" y="connsiteY2228"/>
              </a:cxn>
              <a:cxn ang="0">
                <a:pos x="connsiteX2229" y="connsiteY2229"/>
              </a:cxn>
              <a:cxn ang="0">
                <a:pos x="connsiteX2230" y="connsiteY2230"/>
              </a:cxn>
              <a:cxn ang="0">
                <a:pos x="connsiteX2231" y="connsiteY2231"/>
              </a:cxn>
              <a:cxn ang="0">
                <a:pos x="connsiteX2232" y="connsiteY2232"/>
              </a:cxn>
              <a:cxn ang="0">
                <a:pos x="connsiteX2233" y="connsiteY2233"/>
              </a:cxn>
              <a:cxn ang="0">
                <a:pos x="connsiteX2234" y="connsiteY2234"/>
              </a:cxn>
              <a:cxn ang="0">
                <a:pos x="connsiteX2235" y="connsiteY2235"/>
              </a:cxn>
              <a:cxn ang="0">
                <a:pos x="connsiteX2236" y="connsiteY2236"/>
              </a:cxn>
              <a:cxn ang="0">
                <a:pos x="connsiteX2237" y="connsiteY2237"/>
              </a:cxn>
              <a:cxn ang="0">
                <a:pos x="connsiteX2238" y="connsiteY2238"/>
              </a:cxn>
              <a:cxn ang="0">
                <a:pos x="connsiteX2239" y="connsiteY2239"/>
              </a:cxn>
              <a:cxn ang="0">
                <a:pos x="connsiteX2240" y="connsiteY2240"/>
              </a:cxn>
              <a:cxn ang="0">
                <a:pos x="connsiteX2241" y="connsiteY2241"/>
              </a:cxn>
              <a:cxn ang="0">
                <a:pos x="connsiteX2242" y="connsiteY2242"/>
              </a:cxn>
              <a:cxn ang="0">
                <a:pos x="connsiteX2243" y="connsiteY2243"/>
              </a:cxn>
              <a:cxn ang="0">
                <a:pos x="connsiteX2244" y="connsiteY2244"/>
              </a:cxn>
              <a:cxn ang="0">
                <a:pos x="connsiteX2245" y="connsiteY2245"/>
              </a:cxn>
              <a:cxn ang="0">
                <a:pos x="connsiteX2246" y="connsiteY2246"/>
              </a:cxn>
              <a:cxn ang="0">
                <a:pos x="connsiteX2247" y="connsiteY2247"/>
              </a:cxn>
              <a:cxn ang="0">
                <a:pos x="connsiteX2248" y="connsiteY2248"/>
              </a:cxn>
              <a:cxn ang="0">
                <a:pos x="connsiteX2249" y="connsiteY2249"/>
              </a:cxn>
              <a:cxn ang="0">
                <a:pos x="connsiteX2250" y="connsiteY2250"/>
              </a:cxn>
              <a:cxn ang="0">
                <a:pos x="connsiteX2251" y="connsiteY2251"/>
              </a:cxn>
              <a:cxn ang="0">
                <a:pos x="connsiteX2252" y="connsiteY2252"/>
              </a:cxn>
              <a:cxn ang="0">
                <a:pos x="connsiteX2253" y="connsiteY2253"/>
              </a:cxn>
              <a:cxn ang="0">
                <a:pos x="connsiteX2254" y="connsiteY2254"/>
              </a:cxn>
              <a:cxn ang="0">
                <a:pos x="connsiteX2255" y="connsiteY2255"/>
              </a:cxn>
              <a:cxn ang="0">
                <a:pos x="connsiteX2256" y="connsiteY2256"/>
              </a:cxn>
              <a:cxn ang="0">
                <a:pos x="connsiteX2257" y="connsiteY2257"/>
              </a:cxn>
              <a:cxn ang="0">
                <a:pos x="connsiteX2258" y="connsiteY2258"/>
              </a:cxn>
              <a:cxn ang="0">
                <a:pos x="connsiteX2259" y="connsiteY2259"/>
              </a:cxn>
              <a:cxn ang="0">
                <a:pos x="connsiteX2260" y="connsiteY2260"/>
              </a:cxn>
              <a:cxn ang="0">
                <a:pos x="connsiteX2261" y="connsiteY2261"/>
              </a:cxn>
              <a:cxn ang="0">
                <a:pos x="connsiteX2262" y="connsiteY2262"/>
              </a:cxn>
              <a:cxn ang="0">
                <a:pos x="connsiteX2263" y="connsiteY2263"/>
              </a:cxn>
              <a:cxn ang="0">
                <a:pos x="connsiteX2264" y="connsiteY2264"/>
              </a:cxn>
              <a:cxn ang="0">
                <a:pos x="connsiteX2265" y="connsiteY2265"/>
              </a:cxn>
              <a:cxn ang="0">
                <a:pos x="connsiteX2266" y="connsiteY2266"/>
              </a:cxn>
              <a:cxn ang="0">
                <a:pos x="connsiteX2267" y="connsiteY2267"/>
              </a:cxn>
              <a:cxn ang="0">
                <a:pos x="connsiteX2268" y="connsiteY2268"/>
              </a:cxn>
              <a:cxn ang="0">
                <a:pos x="connsiteX2269" y="connsiteY2269"/>
              </a:cxn>
              <a:cxn ang="0">
                <a:pos x="connsiteX2270" y="connsiteY2270"/>
              </a:cxn>
              <a:cxn ang="0">
                <a:pos x="connsiteX2271" y="connsiteY2271"/>
              </a:cxn>
              <a:cxn ang="0">
                <a:pos x="connsiteX2272" y="connsiteY2272"/>
              </a:cxn>
              <a:cxn ang="0">
                <a:pos x="connsiteX2273" y="connsiteY2273"/>
              </a:cxn>
              <a:cxn ang="0">
                <a:pos x="connsiteX2274" y="connsiteY2274"/>
              </a:cxn>
              <a:cxn ang="0">
                <a:pos x="connsiteX2275" y="connsiteY2275"/>
              </a:cxn>
              <a:cxn ang="0">
                <a:pos x="connsiteX2276" y="connsiteY2276"/>
              </a:cxn>
              <a:cxn ang="0">
                <a:pos x="connsiteX2277" y="connsiteY2277"/>
              </a:cxn>
              <a:cxn ang="0">
                <a:pos x="connsiteX2278" y="connsiteY2278"/>
              </a:cxn>
              <a:cxn ang="0">
                <a:pos x="connsiteX2279" y="connsiteY2279"/>
              </a:cxn>
              <a:cxn ang="0">
                <a:pos x="connsiteX2280" y="connsiteY2280"/>
              </a:cxn>
              <a:cxn ang="0">
                <a:pos x="connsiteX2281" y="connsiteY2281"/>
              </a:cxn>
              <a:cxn ang="0">
                <a:pos x="connsiteX2282" y="connsiteY2282"/>
              </a:cxn>
              <a:cxn ang="0">
                <a:pos x="connsiteX2283" y="connsiteY2283"/>
              </a:cxn>
              <a:cxn ang="0">
                <a:pos x="connsiteX2284" y="connsiteY2284"/>
              </a:cxn>
              <a:cxn ang="0">
                <a:pos x="connsiteX2285" y="connsiteY2285"/>
              </a:cxn>
              <a:cxn ang="0">
                <a:pos x="connsiteX2286" y="connsiteY2286"/>
              </a:cxn>
              <a:cxn ang="0">
                <a:pos x="connsiteX2287" y="connsiteY2287"/>
              </a:cxn>
              <a:cxn ang="0">
                <a:pos x="connsiteX2288" y="connsiteY2288"/>
              </a:cxn>
              <a:cxn ang="0">
                <a:pos x="connsiteX2289" y="connsiteY2289"/>
              </a:cxn>
              <a:cxn ang="0">
                <a:pos x="connsiteX2290" y="connsiteY2290"/>
              </a:cxn>
              <a:cxn ang="0">
                <a:pos x="connsiteX2291" y="connsiteY2291"/>
              </a:cxn>
              <a:cxn ang="0">
                <a:pos x="connsiteX2292" y="connsiteY2292"/>
              </a:cxn>
              <a:cxn ang="0">
                <a:pos x="connsiteX2293" y="connsiteY2293"/>
              </a:cxn>
              <a:cxn ang="0">
                <a:pos x="connsiteX2294" y="connsiteY2294"/>
              </a:cxn>
              <a:cxn ang="0">
                <a:pos x="connsiteX2295" y="connsiteY2295"/>
              </a:cxn>
              <a:cxn ang="0">
                <a:pos x="connsiteX2296" y="connsiteY2296"/>
              </a:cxn>
              <a:cxn ang="0">
                <a:pos x="connsiteX2297" y="connsiteY2297"/>
              </a:cxn>
              <a:cxn ang="0">
                <a:pos x="connsiteX2298" y="connsiteY2298"/>
              </a:cxn>
              <a:cxn ang="0">
                <a:pos x="connsiteX2299" y="connsiteY2299"/>
              </a:cxn>
              <a:cxn ang="0">
                <a:pos x="connsiteX2300" y="connsiteY2300"/>
              </a:cxn>
              <a:cxn ang="0">
                <a:pos x="connsiteX2301" y="connsiteY2301"/>
              </a:cxn>
              <a:cxn ang="0">
                <a:pos x="connsiteX2302" y="connsiteY2302"/>
              </a:cxn>
              <a:cxn ang="0">
                <a:pos x="connsiteX2303" y="connsiteY2303"/>
              </a:cxn>
              <a:cxn ang="0">
                <a:pos x="connsiteX2304" y="connsiteY2304"/>
              </a:cxn>
              <a:cxn ang="0">
                <a:pos x="connsiteX2305" y="connsiteY2305"/>
              </a:cxn>
              <a:cxn ang="0">
                <a:pos x="connsiteX2306" y="connsiteY2306"/>
              </a:cxn>
              <a:cxn ang="0">
                <a:pos x="connsiteX2307" y="connsiteY2307"/>
              </a:cxn>
              <a:cxn ang="0">
                <a:pos x="connsiteX2308" y="connsiteY2308"/>
              </a:cxn>
              <a:cxn ang="0">
                <a:pos x="connsiteX2309" y="connsiteY2309"/>
              </a:cxn>
              <a:cxn ang="0">
                <a:pos x="connsiteX2310" y="connsiteY2310"/>
              </a:cxn>
              <a:cxn ang="0">
                <a:pos x="connsiteX2311" y="connsiteY2311"/>
              </a:cxn>
              <a:cxn ang="0">
                <a:pos x="connsiteX2312" y="connsiteY2312"/>
              </a:cxn>
              <a:cxn ang="0">
                <a:pos x="connsiteX2313" y="connsiteY2313"/>
              </a:cxn>
              <a:cxn ang="0">
                <a:pos x="connsiteX2314" y="connsiteY2314"/>
              </a:cxn>
              <a:cxn ang="0">
                <a:pos x="connsiteX2315" y="connsiteY2315"/>
              </a:cxn>
              <a:cxn ang="0">
                <a:pos x="connsiteX2316" y="connsiteY2316"/>
              </a:cxn>
              <a:cxn ang="0">
                <a:pos x="connsiteX2317" y="connsiteY2317"/>
              </a:cxn>
              <a:cxn ang="0">
                <a:pos x="connsiteX2318" y="connsiteY2318"/>
              </a:cxn>
              <a:cxn ang="0">
                <a:pos x="connsiteX2319" y="connsiteY2319"/>
              </a:cxn>
              <a:cxn ang="0">
                <a:pos x="connsiteX2320" y="connsiteY2320"/>
              </a:cxn>
              <a:cxn ang="0">
                <a:pos x="connsiteX2321" y="connsiteY2321"/>
              </a:cxn>
              <a:cxn ang="0">
                <a:pos x="connsiteX2322" y="connsiteY2322"/>
              </a:cxn>
              <a:cxn ang="0">
                <a:pos x="connsiteX2323" y="connsiteY2323"/>
              </a:cxn>
              <a:cxn ang="0">
                <a:pos x="connsiteX2324" y="connsiteY2324"/>
              </a:cxn>
              <a:cxn ang="0">
                <a:pos x="connsiteX2325" y="connsiteY2325"/>
              </a:cxn>
              <a:cxn ang="0">
                <a:pos x="connsiteX2326" y="connsiteY2326"/>
              </a:cxn>
              <a:cxn ang="0">
                <a:pos x="connsiteX2327" y="connsiteY2327"/>
              </a:cxn>
              <a:cxn ang="0">
                <a:pos x="connsiteX2328" y="connsiteY2328"/>
              </a:cxn>
              <a:cxn ang="0">
                <a:pos x="connsiteX2329" y="connsiteY2329"/>
              </a:cxn>
              <a:cxn ang="0">
                <a:pos x="connsiteX2330" y="connsiteY2330"/>
              </a:cxn>
              <a:cxn ang="0">
                <a:pos x="connsiteX2331" y="connsiteY2331"/>
              </a:cxn>
              <a:cxn ang="0">
                <a:pos x="connsiteX2332" y="connsiteY2332"/>
              </a:cxn>
              <a:cxn ang="0">
                <a:pos x="connsiteX2333" y="connsiteY2333"/>
              </a:cxn>
              <a:cxn ang="0">
                <a:pos x="connsiteX2334" y="connsiteY2334"/>
              </a:cxn>
              <a:cxn ang="0">
                <a:pos x="connsiteX2335" y="connsiteY2335"/>
              </a:cxn>
              <a:cxn ang="0">
                <a:pos x="connsiteX2336" y="connsiteY2336"/>
              </a:cxn>
              <a:cxn ang="0">
                <a:pos x="connsiteX2337" y="connsiteY2337"/>
              </a:cxn>
              <a:cxn ang="0">
                <a:pos x="connsiteX2338" y="connsiteY2338"/>
              </a:cxn>
              <a:cxn ang="0">
                <a:pos x="connsiteX2339" y="connsiteY2339"/>
              </a:cxn>
              <a:cxn ang="0">
                <a:pos x="connsiteX2340" y="connsiteY2340"/>
              </a:cxn>
              <a:cxn ang="0">
                <a:pos x="connsiteX2341" y="connsiteY2341"/>
              </a:cxn>
              <a:cxn ang="0">
                <a:pos x="connsiteX2342" y="connsiteY2342"/>
              </a:cxn>
              <a:cxn ang="0">
                <a:pos x="connsiteX2343" y="connsiteY2343"/>
              </a:cxn>
              <a:cxn ang="0">
                <a:pos x="connsiteX2344" y="connsiteY2344"/>
              </a:cxn>
              <a:cxn ang="0">
                <a:pos x="connsiteX2345" y="connsiteY2345"/>
              </a:cxn>
              <a:cxn ang="0">
                <a:pos x="connsiteX2346" y="connsiteY2346"/>
              </a:cxn>
              <a:cxn ang="0">
                <a:pos x="connsiteX2347" y="connsiteY2347"/>
              </a:cxn>
              <a:cxn ang="0">
                <a:pos x="connsiteX2348" y="connsiteY2348"/>
              </a:cxn>
              <a:cxn ang="0">
                <a:pos x="connsiteX2349" y="connsiteY2349"/>
              </a:cxn>
              <a:cxn ang="0">
                <a:pos x="connsiteX2350" y="connsiteY2350"/>
              </a:cxn>
              <a:cxn ang="0">
                <a:pos x="connsiteX2351" y="connsiteY2351"/>
              </a:cxn>
              <a:cxn ang="0">
                <a:pos x="connsiteX2352" y="connsiteY2352"/>
              </a:cxn>
              <a:cxn ang="0">
                <a:pos x="connsiteX2353" y="connsiteY2353"/>
              </a:cxn>
              <a:cxn ang="0">
                <a:pos x="connsiteX2354" y="connsiteY2354"/>
              </a:cxn>
              <a:cxn ang="0">
                <a:pos x="connsiteX2355" y="connsiteY2355"/>
              </a:cxn>
              <a:cxn ang="0">
                <a:pos x="connsiteX2356" y="connsiteY2356"/>
              </a:cxn>
              <a:cxn ang="0">
                <a:pos x="connsiteX2357" y="connsiteY2357"/>
              </a:cxn>
              <a:cxn ang="0">
                <a:pos x="connsiteX2358" y="connsiteY2358"/>
              </a:cxn>
              <a:cxn ang="0">
                <a:pos x="connsiteX2359" y="connsiteY2359"/>
              </a:cxn>
              <a:cxn ang="0">
                <a:pos x="connsiteX2360" y="connsiteY2360"/>
              </a:cxn>
              <a:cxn ang="0">
                <a:pos x="connsiteX2361" y="connsiteY2361"/>
              </a:cxn>
              <a:cxn ang="0">
                <a:pos x="connsiteX2362" y="connsiteY2362"/>
              </a:cxn>
              <a:cxn ang="0">
                <a:pos x="connsiteX2363" y="connsiteY2363"/>
              </a:cxn>
              <a:cxn ang="0">
                <a:pos x="connsiteX2364" y="connsiteY2364"/>
              </a:cxn>
              <a:cxn ang="0">
                <a:pos x="connsiteX2365" y="connsiteY2365"/>
              </a:cxn>
              <a:cxn ang="0">
                <a:pos x="connsiteX2366" y="connsiteY2366"/>
              </a:cxn>
              <a:cxn ang="0">
                <a:pos x="connsiteX2367" y="connsiteY2367"/>
              </a:cxn>
              <a:cxn ang="0">
                <a:pos x="connsiteX2368" y="connsiteY2368"/>
              </a:cxn>
              <a:cxn ang="0">
                <a:pos x="connsiteX2369" y="connsiteY2369"/>
              </a:cxn>
              <a:cxn ang="0">
                <a:pos x="connsiteX2370" y="connsiteY2370"/>
              </a:cxn>
              <a:cxn ang="0">
                <a:pos x="connsiteX2371" y="connsiteY2371"/>
              </a:cxn>
              <a:cxn ang="0">
                <a:pos x="connsiteX2372" y="connsiteY2372"/>
              </a:cxn>
              <a:cxn ang="0">
                <a:pos x="connsiteX2373" y="connsiteY2373"/>
              </a:cxn>
              <a:cxn ang="0">
                <a:pos x="connsiteX2374" y="connsiteY2374"/>
              </a:cxn>
              <a:cxn ang="0">
                <a:pos x="connsiteX2375" y="connsiteY2375"/>
              </a:cxn>
              <a:cxn ang="0">
                <a:pos x="connsiteX2376" y="connsiteY2376"/>
              </a:cxn>
              <a:cxn ang="0">
                <a:pos x="connsiteX2377" y="connsiteY2377"/>
              </a:cxn>
              <a:cxn ang="0">
                <a:pos x="connsiteX2378" y="connsiteY2378"/>
              </a:cxn>
              <a:cxn ang="0">
                <a:pos x="connsiteX2379" y="connsiteY2379"/>
              </a:cxn>
              <a:cxn ang="0">
                <a:pos x="connsiteX2380" y="connsiteY2380"/>
              </a:cxn>
              <a:cxn ang="0">
                <a:pos x="connsiteX2381" y="connsiteY2381"/>
              </a:cxn>
              <a:cxn ang="0">
                <a:pos x="connsiteX2382" y="connsiteY2382"/>
              </a:cxn>
              <a:cxn ang="0">
                <a:pos x="connsiteX2383" y="connsiteY2383"/>
              </a:cxn>
              <a:cxn ang="0">
                <a:pos x="connsiteX2384" y="connsiteY2384"/>
              </a:cxn>
              <a:cxn ang="0">
                <a:pos x="connsiteX2385" y="connsiteY2385"/>
              </a:cxn>
              <a:cxn ang="0">
                <a:pos x="connsiteX2386" y="connsiteY2386"/>
              </a:cxn>
              <a:cxn ang="0">
                <a:pos x="connsiteX2387" y="connsiteY2387"/>
              </a:cxn>
              <a:cxn ang="0">
                <a:pos x="connsiteX2388" y="connsiteY2388"/>
              </a:cxn>
              <a:cxn ang="0">
                <a:pos x="connsiteX2389" y="connsiteY2389"/>
              </a:cxn>
              <a:cxn ang="0">
                <a:pos x="connsiteX2390" y="connsiteY2390"/>
              </a:cxn>
              <a:cxn ang="0">
                <a:pos x="connsiteX2391" y="connsiteY2391"/>
              </a:cxn>
              <a:cxn ang="0">
                <a:pos x="connsiteX2392" y="connsiteY2392"/>
              </a:cxn>
              <a:cxn ang="0">
                <a:pos x="connsiteX2393" y="connsiteY2393"/>
              </a:cxn>
              <a:cxn ang="0">
                <a:pos x="connsiteX2394" y="connsiteY2394"/>
              </a:cxn>
              <a:cxn ang="0">
                <a:pos x="connsiteX2395" y="connsiteY2395"/>
              </a:cxn>
              <a:cxn ang="0">
                <a:pos x="connsiteX2396" y="connsiteY2396"/>
              </a:cxn>
              <a:cxn ang="0">
                <a:pos x="connsiteX2397" y="connsiteY2397"/>
              </a:cxn>
              <a:cxn ang="0">
                <a:pos x="connsiteX2398" y="connsiteY2398"/>
              </a:cxn>
              <a:cxn ang="0">
                <a:pos x="connsiteX2399" y="connsiteY2399"/>
              </a:cxn>
              <a:cxn ang="0">
                <a:pos x="connsiteX2400" y="connsiteY2400"/>
              </a:cxn>
              <a:cxn ang="0">
                <a:pos x="connsiteX2401" y="connsiteY2401"/>
              </a:cxn>
              <a:cxn ang="0">
                <a:pos x="connsiteX2402" y="connsiteY2402"/>
              </a:cxn>
              <a:cxn ang="0">
                <a:pos x="connsiteX2403" y="connsiteY2403"/>
              </a:cxn>
              <a:cxn ang="0">
                <a:pos x="connsiteX2404" y="connsiteY2404"/>
              </a:cxn>
              <a:cxn ang="0">
                <a:pos x="connsiteX2405" y="connsiteY2405"/>
              </a:cxn>
              <a:cxn ang="0">
                <a:pos x="connsiteX2406" y="connsiteY2406"/>
              </a:cxn>
              <a:cxn ang="0">
                <a:pos x="connsiteX2407" y="connsiteY2407"/>
              </a:cxn>
              <a:cxn ang="0">
                <a:pos x="connsiteX2408" y="connsiteY2408"/>
              </a:cxn>
              <a:cxn ang="0">
                <a:pos x="connsiteX2409" y="connsiteY2409"/>
              </a:cxn>
              <a:cxn ang="0">
                <a:pos x="connsiteX2410" y="connsiteY2410"/>
              </a:cxn>
              <a:cxn ang="0">
                <a:pos x="connsiteX2411" y="connsiteY2411"/>
              </a:cxn>
              <a:cxn ang="0">
                <a:pos x="connsiteX2412" y="connsiteY2412"/>
              </a:cxn>
              <a:cxn ang="0">
                <a:pos x="connsiteX2413" y="connsiteY2413"/>
              </a:cxn>
              <a:cxn ang="0">
                <a:pos x="connsiteX2414" y="connsiteY2414"/>
              </a:cxn>
              <a:cxn ang="0">
                <a:pos x="connsiteX2415" y="connsiteY2415"/>
              </a:cxn>
              <a:cxn ang="0">
                <a:pos x="connsiteX2416" y="connsiteY2416"/>
              </a:cxn>
              <a:cxn ang="0">
                <a:pos x="connsiteX2417" y="connsiteY2417"/>
              </a:cxn>
              <a:cxn ang="0">
                <a:pos x="connsiteX2418" y="connsiteY2418"/>
              </a:cxn>
              <a:cxn ang="0">
                <a:pos x="connsiteX2419" y="connsiteY2419"/>
              </a:cxn>
              <a:cxn ang="0">
                <a:pos x="connsiteX2420" y="connsiteY2420"/>
              </a:cxn>
              <a:cxn ang="0">
                <a:pos x="connsiteX2421" y="connsiteY2421"/>
              </a:cxn>
              <a:cxn ang="0">
                <a:pos x="connsiteX2422" y="connsiteY2422"/>
              </a:cxn>
              <a:cxn ang="0">
                <a:pos x="connsiteX2423" y="connsiteY2423"/>
              </a:cxn>
              <a:cxn ang="0">
                <a:pos x="connsiteX2424" y="connsiteY2424"/>
              </a:cxn>
              <a:cxn ang="0">
                <a:pos x="connsiteX2425" y="connsiteY2425"/>
              </a:cxn>
              <a:cxn ang="0">
                <a:pos x="connsiteX2426" y="connsiteY2426"/>
              </a:cxn>
              <a:cxn ang="0">
                <a:pos x="connsiteX2427" y="connsiteY2427"/>
              </a:cxn>
              <a:cxn ang="0">
                <a:pos x="connsiteX2428" y="connsiteY2428"/>
              </a:cxn>
              <a:cxn ang="0">
                <a:pos x="connsiteX2429" y="connsiteY2429"/>
              </a:cxn>
              <a:cxn ang="0">
                <a:pos x="connsiteX2430" y="connsiteY2430"/>
              </a:cxn>
              <a:cxn ang="0">
                <a:pos x="connsiteX2431" y="connsiteY2431"/>
              </a:cxn>
              <a:cxn ang="0">
                <a:pos x="connsiteX2432" y="connsiteY2432"/>
              </a:cxn>
              <a:cxn ang="0">
                <a:pos x="connsiteX2433" y="connsiteY2433"/>
              </a:cxn>
              <a:cxn ang="0">
                <a:pos x="connsiteX2434" y="connsiteY2434"/>
              </a:cxn>
              <a:cxn ang="0">
                <a:pos x="connsiteX2435" y="connsiteY2435"/>
              </a:cxn>
              <a:cxn ang="0">
                <a:pos x="connsiteX2436" y="connsiteY2436"/>
              </a:cxn>
              <a:cxn ang="0">
                <a:pos x="connsiteX2437" y="connsiteY2437"/>
              </a:cxn>
              <a:cxn ang="0">
                <a:pos x="connsiteX2438" y="connsiteY2438"/>
              </a:cxn>
              <a:cxn ang="0">
                <a:pos x="connsiteX2439" y="connsiteY2439"/>
              </a:cxn>
              <a:cxn ang="0">
                <a:pos x="connsiteX2440" y="connsiteY2440"/>
              </a:cxn>
              <a:cxn ang="0">
                <a:pos x="connsiteX2441" y="connsiteY2441"/>
              </a:cxn>
              <a:cxn ang="0">
                <a:pos x="connsiteX2442" y="connsiteY2442"/>
              </a:cxn>
              <a:cxn ang="0">
                <a:pos x="connsiteX2443" y="connsiteY2443"/>
              </a:cxn>
              <a:cxn ang="0">
                <a:pos x="connsiteX2444" y="connsiteY2444"/>
              </a:cxn>
              <a:cxn ang="0">
                <a:pos x="connsiteX2445" y="connsiteY2445"/>
              </a:cxn>
              <a:cxn ang="0">
                <a:pos x="connsiteX2446" y="connsiteY2446"/>
              </a:cxn>
              <a:cxn ang="0">
                <a:pos x="connsiteX2447" y="connsiteY2447"/>
              </a:cxn>
              <a:cxn ang="0">
                <a:pos x="connsiteX2448" y="connsiteY2448"/>
              </a:cxn>
              <a:cxn ang="0">
                <a:pos x="connsiteX2449" y="connsiteY2449"/>
              </a:cxn>
              <a:cxn ang="0">
                <a:pos x="connsiteX2450" y="connsiteY2450"/>
              </a:cxn>
              <a:cxn ang="0">
                <a:pos x="connsiteX2451" y="connsiteY2451"/>
              </a:cxn>
              <a:cxn ang="0">
                <a:pos x="connsiteX2452" y="connsiteY2452"/>
              </a:cxn>
              <a:cxn ang="0">
                <a:pos x="connsiteX2453" y="connsiteY2453"/>
              </a:cxn>
              <a:cxn ang="0">
                <a:pos x="connsiteX2454" y="connsiteY2454"/>
              </a:cxn>
              <a:cxn ang="0">
                <a:pos x="connsiteX2455" y="connsiteY2455"/>
              </a:cxn>
              <a:cxn ang="0">
                <a:pos x="connsiteX2456" y="connsiteY2456"/>
              </a:cxn>
              <a:cxn ang="0">
                <a:pos x="connsiteX2457" y="connsiteY2457"/>
              </a:cxn>
              <a:cxn ang="0">
                <a:pos x="connsiteX2458" y="connsiteY2458"/>
              </a:cxn>
              <a:cxn ang="0">
                <a:pos x="connsiteX2459" y="connsiteY2459"/>
              </a:cxn>
              <a:cxn ang="0">
                <a:pos x="connsiteX2460" y="connsiteY2460"/>
              </a:cxn>
              <a:cxn ang="0">
                <a:pos x="connsiteX2461" y="connsiteY2461"/>
              </a:cxn>
              <a:cxn ang="0">
                <a:pos x="connsiteX2462" y="connsiteY2462"/>
              </a:cxn>
              <a:cxn ang="0">
                <a:pos x="connsiteX2463" y="connsiteY2463"/>
              </a:cxn>
              <a:cxn ang="0">
                <a:pos x="connsiteX2464" y="connsiteY2464"/>
              </a:cxn>
              <a:cxn ang="0">
                <a:pos x="connsiteX2465" y="connsiteY2465"/>
              </a:cxn>
              <a:cxn ang="0">
                <a:pos x="connsiteX2466" y="connsiteY2466"/>
              </a:cxn>
              <a:cxn ang="0">
                <a:pos x="connsiteX2467" y="connsiteY2467"/>
              </a:cxn>
              <a:cxn ang="0">
                <a:pos x="connsiteX2468" y="connsiteY2468"/>
              </a:cxn>
              <a:cxn ang="0">
                <a:pos x="connsiteX2469" y="connsiteY2469"/>
              </a:cxn>
              <a:cxn ang="0">
                <a:pos x="connsiteX2470" y="connsiteY2470"/>
              </a:cxn>
              <a:cxn ang="0">
                <a:pos x="connsiteX2471" y="connsiteY2471"/>
              </a:cxn>
              <a:cxn ang="0">
                <a:pos x="connsiteX2472" y="connsiteY2472"/>
              </a:cxn>
              <a:cxn ang="0">
                <a:pos x="connsiteX2473" y="connsiteY2473"/>
              </a:cxn>
              <a:cxn ang="0">
                <a:pos x="connsiteX2474" y="connsiteY2474"/>
              </a:cxn>
              <a:cxn ang="0">
                <a:pos x="connsiteX2475" y="connsiteY2475"/>
              </a:cxn>
              <a:cxn ang="0">
                <a:pos x="connsiteX2476" y="connsiteY2476"/>
              </a:cxn>
              <a:cxn ang="0">
                <a:pos x="connsiteX2477" y="connsiteY2477"/>
              </a:cxn>
              <a:cxn ang="0">
                <a:pos x="connsiteX2478" y="connsiteY2478"/>
              </a:cxn>
              <a:cxn ang="0">
                <a:pos x="connsiteX2479" y="connsiteY2479"/>
              </a:cxn>
              <a:cxn ang="0">
                <a:pos x="connsiteX2480" y="connsiteY2480"/>
              </a:cxn>
              <a:cxn ang="0">
                <a:pos x="connsiteX2481" y="connsiteY2481"/>
              </a:cxn>
              <a:cxn ang="0">
                <a:pos x="connsiteX2482" y="connsiteY2482"/>
              </a:cxn>
              <a:cxn ang="0">
                <a:pos x="connsiteX2483" y="connsiteY2483"/>
              </a:cxn>
              <a:cxn ang="0">
                <a:pos x="connsiteX2484" y="connsiteY2484"/>
              </a:cxn>
              <a:cxn ang="0">
                <a:pos x="connsiteX2485" y="connsiteY2485"/>
              </a:cxn>
              <a:cxn ang="0">
                <a:pos x="connsiteX2486" y="connsiteY2486"/>
              </a:cxn>
              <a:cxn ang="0">
                <a:pos x="connsiteX2487" y="connsiteY2487"/>
              </a:cxn>
              <a:cxn ang="0">
                <a:pos x="connsiteX2488" y="connsiteY2488"/>
              </a:cxn>
              <a:cxn ang="0">
                <a:pos x="connsiteX2489" y="connsiteY2489"/>
              </a:cxn>
              <a:cxn ang="0">
                <a:pos x="connsiteX2490" y="connsiteY2490"/>
              </a:cxn>
              <a:cxn ang="0">
                <a:pos x="connsiteX2491" y="connsiteY2491"/>
              </a:cxn>
              <a:cxn ang="0">
                <a:pos x="connsiteX2492" y="connsiteY2492"/>
              </a:cxn>
              <a:cxn ang="0">
                <a:pos x="connsiteX2493" y="connsiteY2493"/>
              </a:cxn>
              <a:cxn ang="0">
                <a:pos x="connsiteX2494" y="connsiteY2494"/>
              </a:cxn>
              <a:cxn ang="0">
                <a:pos x="connsiteX2495" y="connsiteY2495"/>
              </a:cxn>
              <a:cxn ang="0">
                <a:pos x="connsiteX2496" y="connsiteY2496"/>
              </a:cxn>
              <a:cxn ang="0">
                <a:pos x="connsiteX2497" y="connsiteY2497"/>
              </a:cxn>
              <a:cxn ang="0">
                <a:pos x="connsiteX2498" y="connsiteY2498"/>
              </a:cxn>
              <a:cxn ang="0">
                <a:pos x="connsiteX2499" y="connsiteY2499"/>
              </a:cxn>
              <a:cxn ang="0">
                <a:pos x="connsiteX2500" y="connsiteY2500"/>
              </a:cxn>
              <a:cxn ang="0">
                <a:pos x="connsiteX2501" y="connsiteY2501"/>
              </a:cxn>
              <a:cxn ang="0">
                <a:pos x="connsiteX2502" y="connsiteY2502"/>
              </a:cxn>
              <a:cxn ang="0">
                <a:pos x="connsiteX2503" y="connsiteY2503"/>
              </a:cxn>
              <a:cxn ang="0">
                <a:pos x="connsiteX2504" y="connsiteY2504"/>
              </a:cxn>
              <a:cxn ang="0">
                <a:pos x="connsiteX2505" y="connsiteY2505"/>
              </a:cxn>
              <a:cxn ang="0">
                <a:pos x="connsiteX2506" y="connsiteY2506"/>
              </a:cxn>
              <a:cxn ang="0">
                <a:pos x="connsiteX2507" y="connsiteY2507"/>
              </a:cxn>
              <a:cxn ang="0">
                <a:pos x="connsiteX2508" y="connsiteY2508"/>
              </a:cxn>
              <a:cxn ang="0">
                <a:pos x="connsiteX2509" y="connsiteY2509"/>
              </a:cxn>
              <a:cxn ang="0">
                <a:pos x="connsiteX2510" y="connsiteY2510"/>
              </a:cxn>
              <a:cxn ang="0">
                <a:pos x="connsiteX2511" y="connsiteY2511"/>
              </a:cxn>
              <a:cxn ang="0">
                <a:pos x="connsiteX2512" y="connsiteY2512"/>
              </a:cxn>
              <a:cxn ang="0">
                <a:pos x="connsiteX2513" y="connsiteY2513"/>
              </a:cxn>
              <a:cxn ang="0">
                <a:pos x="connsiteX2514" y="connsiteY2514"/>
              </a:cxn>
              <a:cxn ang="0">
                <a:pos x="connsiteX2515" y="connsiteY2515"/>
              </a:cxn>
              <a:cxn ang="0">
                <a:pos x="connsiteX2516" y="connsiteY2516"/>
              </a:cxn>
              <a:cxn ang="0">
                <a:pos x="connsiteX2517" y="connsiteY2517"/>
              </a:cxn>
              <a:cxn ang="0">
                <a:pos x="connsiteX2518" y="connsiteY2518"/>
              </a:cxn>
              <a:cxn ang="0">
                <a:pos x="connsiteX2519" y="connsiteY2519"/>
              </a:cxn>
              <a:cxn ang="0">
                <a:pos x="connsiteX2520" y="connsiteY2520"/>
              </a:cxn>
              <a:cxn ang="0">
                <a:pos x="connsiteX2521" y="connsiteY2521"/>
              </a:cxn>
              <a:cxn ang="0">
                <a:pos x="connsiteX2522" y="connsiteY2522"/>
              </a:cxn>
              <a:cxn ang="0">
                <a:pos x="connsiteX2523" y="connsiteY2523"/>
              </a:cxn>
              <a:cxn ang="0">
                <a:pos x="connsiteX2524" y="connsiteY2524"/>
              </a:cxn>
              <a:cxn ang="0">
                <a:pos x="connsiteX2525" y="connsiteY2525"/>
              </a:cxn>
              <a:cxn ang="0">
                <a:pos x="connsiteX2526" y="connsiteY2526"/>
              </a:cxn>
              <a:cxn ang="0">
                <a:pos x="connsiteX2527" y="connsiteY2527"/>
              </a:cxn>
              <a:cxn ang="0">
                <a:pos x="connsiteX2528" y="connsiteY2528"/>
              </a:cxn>
              <a:cxn ang="0">
                <a:pos x="connsiteX2529" y="connsiteY2529"/>
              </a:cxn>
              <a:cxn ang="0">
                <a:pos x="connsiteX2530" y="connsiteY2530"/>
              </a:cxn>
              <a:cxn ang="0">
                <a:pos x="connsiteX2531" y="connsiteY2531"/>
              </a:cxn>
              <a:cxn ang="0">
                <a:pos x="connsiteX2532" y="connsiteY2532"/>
              </a:cxn>
              <a:cxn ang="0">
                <a:pos x="connsiteX2533" y="connsiteY2533"/>
              </a:cxn>
              <a:cxn ang="0">
                <a:pos x="connsiteX2534" y="connsiteY2534"/>
              </a:cxn>
              <a:cxn ang="0">
                <a:pos x="connsiteX2535" y="connsiteY2535"/>
              </a:cxn>
              <a:cxn ang="0">
                <a:pos x="connsiteX2536" y="connsiteY2536"/>
              </a:cxn>
              <a:cxn ang="0">
                <a:pos x="connsiteX2537" y="connsiteY2537"/>
              </a:cxn>
              <a:cxn ang="0">
                <a:pos x="connsiteX2538" y="connsiteY2538"/>
              </a:cxn>
              <a:cxn ang="0">
                <a:pos x="connsiteX2539" y="connsiteY2539"/>
              </a:cxn>
              <a:cxn ang="0">
                <a:pos x="connsiteX2540" y="connsiteY2540"/>
              </a:cxn>
              <a:cxn ang="0">
                <a:pos x="connsiteX2541" y="connsiteY2541"/>
              </a:cxn>
              <a:cxn ang="0">
                <a:pos x="connsiteX2542" y="connsiteY2542"/>
              </a:cxn>
              <a:cxn ang="0">
                <a:pos x="connsiteX2543" y="connsiteY2543"/>
              </a:cxn>
              <a:cxn ang="0">
                <a:pos x="connsiteX2544" y="connsiteY2544"/>
              </a:cxn>
              <a:cxn ang="0">
                <a:pos x="connsiteX2545" y="connsiteY2545"/>
              </a:cxn>
              <a:cxn ang="0">
                <a:pos x="connsiteX2546" y="connsiteY2546"/>
              </a:cxn>
              <a:cxn ang="0">
                <a:pos x="connsiteX2547" y="connsiteY2547"/>
              </a:cxn>
              <a:cxn ang="0">
                <a:pos x="connsiteX2548" y="connsiteY2548"/>
              </a:cxn>
              <a:cxn ang="0">
                <a:pos x="connsiteX2549" y="connsiteY2549"/>
              </a:cxn>
              <a:cxn ang="0">
                <a:pos x="connsiteX2550" y="connsiteY2550"/>
              </a:cxn>
              <a:cxn ang="0">
                <a:pos x="connsiteX2551" y="connsiteY2551"/>
              </a:cxn>
              <a:cxn ang="0">
                <a:pos x="connsiteX2552" y="connsiteY2552"/>
              </a:cxn>
              <a:cxn ang="0">
                <a:pos x="connsiteX2553" y="connsiteY2553"/>
              </a:cxn>
              <a:cxn ang="0">
                <a:pos x="connsiteX2554" y="connsiteY2554"/>
              </a:cxn>
              <a:cxn ang="0">
                <a:pos x="connsiteX2555" y="connsiteY2555"/>
              </a:cxn>
              <a:cxn ang="0">
                <a:pos x="connsiteX2556" y="connsiteY2556"/>
              </a:cxn>
              <a:cxn ang="0">
                <a:pos x="connsiteX2557" y="connsiteY2557"/>
              </a:cxn>
              <a:cxn ang="0">
                <a:pos x="connsiteX2558" y="connsiteY2558"/>
              </a:cxn>
              <a:cxn ang="0">
                <a:pos x="connsiteX2559" y="connsiteY2559"/>
              </a:cxn>
              <a:cxn ang="0">
                <a:pos x="connsiteX2560" y="connsiteY2560"/>
              </a:cxn>
              <a:cxn ang="0">
                <a:pos x="connsiteX2561" y="connsiteY2561"/>
              </a:cxn>
              <a:cxn ang="0">
                <a:pos x="connsiteX2562" y="connsiteY2562"/>
              </a:cxn>
              <a:cxn ang="0">
                <a:pos x="connsiteX2563" y="connsiteY2563"/>
              </a:cxn>
              <a:cxn ang="0">
                <a:pos x="connsiteX2564" y="connsiteY2564"/>
              </a:cxn>
              <a:cxn ang="0">
                <a:pos x="connsiteX2565" y="connsiteY2565"/>
              </a:cxn>
              <a:cxn ang="0">
                <a:pos x="connsiteX2566" y="connsiteY2566"/>
              </a:cxn>
              <a:cxn ang="0">
                <a:pos x="connsiteX2567" y="connsiteY2567"/>
              </a:cxn>
              <a:cxn ang="0">
                <a:pos x="connsiteX2568" y="connsiteY2568"/>
              </a:cxn>
              <a:cxn ang="0">
                <a:pos x="connsiteX2569" y="connsiteY2569"/>
              </a:cxn>
              <a:cxn ang="0">
                <a:pos x="connsiteX2570" y="connsiteY2570"/>
              </a:cxn>
              <a:cxn ang="0">
                <a:pos x="connsiteX2571" y="connsiteY2571"/>
              </a:cxn>
              <a:cxn ang="0">
                <a:pos x="connsiteX2572" y="connsiteY2572"/>
              </a:cxn>
              <a:cxn ang="0">
                <a:pos x="connsiteX2573" y="connsiteY2573"/>
              </a:cxn>
              <a:cxn ang="0">
                <a:pos x="connsiteX2574" y="connsiteY2574"/>
              </a:cxn>
              <a:cxn ang="0">
                <a:pos x="connsiteX2575" y="connsiteY2575"/>
              </a:cxn>
              <a:cxn ang="0">
                <a:pos x="connsiteX2576" y="connsiteY2576"/>
              </a:cxn>
              <a:cxn ang="0">
                <a:pos x="connsiteX2577" y="connsiteY2577"/>
              </a:cxn>
              <a:cxn ang="0">
                <a:pos x="connsiteX2578" y="connsiteY2578"/>
              </a:cxn>
              <a:cxn ang="0">
                <a:pos x="connsiteX2579" y="connsiteY2579"/>
              </a:cxn>
              <a:cxn ang="0">
                <a:pos x="connsiteX2580" y="connsiteY2580"/>
              </a:cxn>
              <a:cxn ang="0">
                <a:pos x="connsiteX2581" y="connsiteY2581"/>
              </a:cxn>
              <a:cxn ang="0">
                <a:pos x="connsiteX2582" y="connsiteY2582"/>
              </a:cxn>
              <a:cxn ang="0">
                <a:pos x="connsiteX2583" y="connsiteY2583"/>
              </a:cxn>
              <a:cxn ang="0">
                <a:pos x="connsiteX2584" y="connsiteY2584"/>
              </a:cxn>
              <a:cxn ang="0">
                <a:pos x="connsiteX2585" y="connsiteY2585"/>
              </a:cxn>
              <a:cxn ang="0">
                <a:pos x="connsiteX2586" y="connsiteY2586"/>
              </a:cxn>
              <a:cxn ang="0">
                <a:pos x="connsiteX2587" y="connsiteY2587"/>
              </a:cxn>
              <a:cxn ang="0">
                <a:pos x="connsiteX2588" y="connsiteY2588"/>
              </a:cxn>
              <a:cxn ang="0">
                <a:pos x="connsiteX2589" y="connsiteY2589"/>
              </a:cxn>
              <a:cxn ang="0">
                <a:pos x="connsiteX2590" y="connsiteY2590"/>
              </a:cxn>
              <a:cxn ang="0">
                <a:pos x="connsiteX2591" y="connsiteY2591"/>
              </a:cxn>
              <a:cxn ang="0">
                <a:pos x="connsiteX2592" y="connsiteY2592"/>
              </a:cxn>
              <a:cxn ang="0">
                <a:pos x="connsiteX2593" y="connsiteY2593"/>
              </a:cxn>
              <a:cxn ang="0">
                <a:pos x="connsiteX2594" y="connsiteY2594"/>
              </a:cxn>
              <a:cxn ang="0">
                <a:pos x="connsiteX2595" y="connsiteY2595"/>
              </a:cxn>
              <a:cxn ang="0">
                <a:pos x="connsiteX2596" y="connsiteY2596"/>
              </a:cxn>
              <a:cxn ang="0">
                <a:pos x="connsiteX2597" y="connsiteY2597"/>
              </a:cxn>
              <a:cxn ang="0">
                <a:pos x="connsiteX2598" y="connsiteY2598"/>
              </a:cxn>
              <a:cxn ang="0">
                <a:pos x="connsiteX2599" y="connsiteY2599"/>
              </a:cxn>
              <a:cxn ang="0">
                <a:pos x="connsiteX2600" y="connsiteY2600"/>
              </a:cxn>
              <a:cxn ang="0">
                <a:pos x="connsiteX2601" y="connsiteY2601"/>
              </a:cxn>
              <a:cxn ang="0">
                <a:pos x="connsiteX2602" y="connsiteY2602"/>
              </a:cxn>
              <a:cxn ang="0">
                <a:pos x="connsiteX2603" y="connsiteY2603"/>
              </a:cxn>
              <a:cxn ang="0">
                <a:pos x="connsiteX2604" y="connsiteY2604"/>
              </a:cxn>
              <a:cxn ang="0">
                <a:pos x="connsiteX2605" y="connsiteY2605"/>
              </a:cxn>
              <a:cxn ang="0">
                <a:pos x="connsiteX2606" y="connsiteY2606"/>
              </a:cxn>
              <a:cxn ang="0">
                <a:pos x="connsiteX2607" y="connsiteY2607"/>
              </a:cxn>
              <a:cxn ang="0">
                <a:pos x="connsiteX2608" y="connsiteY2608"/>
              </a:cxn>
              <a:cxn ang="0">
                <a:pos x="connsiteX2609" y="connsiteY2609"/>
              </a:cxn>
              <a:cxn ang="0">
                <a:pos x="connsiteX2610" y="connsiteY2610"/>
              </a:cxn>
              <a:cxn ang="0">
                <a:pos x="connsiteX2611" y="connsiteY2611"/>
              </a:cxn>
              <a:cxn ang="0">
                <a:pos x="connsiteX2612" y="connsiteY2612"/>
              </a:cxn>
              <a:cxn ang="0">
                <a:pos x="connsiteX2613" y="connsiteY2613"/>
              </a:cxn>
              <a:cxn ang="0">
                <a:pos x="connsiteX2614" y="connsiteY2614"/>
              </a:cxn>
              <a:cxn ang="0">
                <a:pos x="connsiteX2615" y="connsiteY2615"/>
              </a:cxn>
              <a:cxn ang="0">
                <a:pos x="connsiteX2616" y="connsiteY2616"/>
              </a:cxn>
              <a:cxn ang="0">
                <a:pos x="connsiteX2617" y="connsiteY2617"/>
              </a:cxn>
              <a:cxn ang="0">
                <a:pos x="connsiteX2618" y="connsiteY2618"/>
              </a:cxn>
              <a:cxn ang="0">
                <a:pos x="connsiteX2619" y="connsiteY2619"/>
              </a:cxn>
              <a:cxn ang="0">
                <a:pos x="connsiteX2620" y="connsiteY2620"/>
              </a:cxn>
              <a:cxn ang="0">
                <a:pos x="connsiteX2621" y="connsiteY2621"/>
              </a:cxn>
              <a:cxn ang="0">
                <a:pos x="connsiteX2622" y="connsiteY2622"/>
              </a:cxn>
              <a:cxn ang="0">
                <a:pos x="connsiteX2623" y="connsiteY2623"/>
              </a:cxn>
              <a:cxn ang="0">
                <a:pos x="connsiteX2624" y="connsiteY2624"/>
              </a:cxn>
              <a:cxn ang="0">
                <a:pos x="connsiteX2625" y="connsiteY2625"/>
              </a:cxn>
              <a:cxn ang="0">
                <a:pos x="connsiteX2626" y="connsiteY2626"/>
              </a:cxn>
              <a:cxn ang="0">
                <a:pos x="connsiteX2627" y="connsiteY2627"/>
              </a:cxn>
              <a:cxn ang="0">
                <a:pos x="connsiteX2628" y="connsiteY2628"/>
              </a:cxn>
              <a:cxn ang="0">
                <a:pos x="connsiteX2629" y="connsiteY2629"/>
              </a:cxn>
              <a:cxn ang="0">
                <a:pos x="connsiteX2630" y="connsiteY2630"/>
              </a:cxn>
              <a:cxn ang="0">
                <a:pos x="connsiteX2631" y="connsiteY2631"/>
              </a:cxn>
              <a:cxn ang="0">
                <a:pos x="connsiteX2632" y="connsiteY2632"/>
              </a:cxn>
              <a:cxn ang="0">
                <a:pos x="connsiteX2633" y="connsiteY2633"/>
              </a:cxn>
              <a:cxn ang="0">
                <a:pos x="connsiteX2634" y="connsiteY2634"/>
              </a:cxn>
              <a:cxn ang="0">
                <a:pos x="connsiteX2635" y="connsiteY2635"/>
              </a:cxn>
              <a:cxn ang="0">
                <a:pos x="connsiteX2636" y="connsiteY2636"/>
              </a:cxn>
              <a:cxn ang="0">
                <a:pos x="connsiteX2637" y="connsiteY2637"/>
              </a:cxn>
              <a:cxn ang="0">
                <a:pos x="connsiteX2638" y="connsiteY2638"/>
              </a:cxn>
              <a:cxn ang="0">
                <a:pos x="connsiteX2639" y="connsiteY2639"/>
              </a:cxn>
              <a:cxn ang="0">
                <a:pos x="connsiteX2640" y="connsiteY2640"/>
              </a:cxn>
              <a:cxn ang="0">
                <a:pos x="connsiteX2641" y="connsiteY2641"/>
              </a:cxn>
              <a:cxn ang="0">
                <a:pos x="connsiteX2642" y="connsiteY2642"/>
              </a:cxn>
              <a:cxn ang="0">
                <a:pos x="connsiteX2643" y="connsiteY2643"/>
              </a:cxn>
              <a:cxn ang="0">
                <a:pos x="connsiteX2644" y="connsiteY2644"/>
              </a:cxn>
              <a:cxn ang="0">
                <a:pos x="connsiteX2645" y="connsiteY2645"/>
              </a:cxn>
            </a:cxnLst>
            <a:rect l="l" t="t" r="r" b="b"/>
            <a:pathLst>
              <a:path w="11991973" h="3476625">
                <a:moveTo>
                  <a:pt x="450941" y="3182190"/>
                </a:moveTo>
                <a:lnTo>
                  <a:pt x="453308" y="3190087"/>
                </a:lnTo>
                <a:cubicBezTo>
                  <a:pt x="453103" y="3195996"/>
                  <a:pt x="449341" y="3197814"/>
                  <a:pt x="439468" y="3190541"/>
                </a:cubicBezTo>
                <a:close/>
                <a:moveTo>
                  <a:pt x="2673803" y="3350910"/>
                </a:moveTo>
                <a:lnTo>
                  <a:pt x="2676171" y="3358806"/>
                </a:lnTo>
                <a:cubicBezTo>
                  <a:pt x="2675964" y="3364715"/>
                  <a:pt x="2672204" y="3366533"/>
                  <a:pt x="2662332" y="3359260"/>
                </a:cubicBezTo>
                <a:close/>
                <a:moveTo>
                  <a:pt x="432327" y="3145543"/>
                </a:moveTo>
                <a:cubicBezTo>
                  <a:pt x="434224" y="3146679"/>
                  <a:pt x="436508" y="3149293"/>
                  <a:pt x="438861" y="3152759"/>
                </a:cubicBezTo>
                <a:lnTo>
                  <a:pt x="439205" y="3153368"/>
                </a:lnTo>
                <a:lnTo>
                  <a:pt x="428185" y="3161451"/>
                </a:lnTo>
                <a:cubicBezTo>
                  <a:pt x="426303" y="3146906"/>
                  <a:pt x="428536" y="3143269"/>
                  <a:pt x="432327" y="3145543"/>
                </a:cubicBezTo>
                <a:close/>
                <a:moveTo>
                  <a:pt x="489886" y="3146644"/>
                </a:moveTo>
                <a:lnTo>
                  <a:pt x="495885" y="3155634"/>
                </a:lnTo>
                <a:cubicBezTo>
                  <a:pt x="494946" y="3157089"/>
                  <a:pt x="493300" y="3155815"/>
                  <a:pt x="491654" y="3153588"/>
                </a:cubicBezTo>
                <a:lnTo>
                  <a:pt x="488609" y="3147993"/>
                </a:lnTo>
                <a:close/>
                <a:moveTo>
                  <a:pt x="1339568" y="3211630"/>
                </a:moveTo>
                <a:cubicBezTo>
                  <a:pt x="1335572" y="3212358"/>
                  <a:pt x="1331810" y="3215267"/>
                  <a:pt x="1328990" y="3222539"/>
                </a:cubicBezTo>
                <a:cubicBezTo>
                  <a:pt x="1336511" y="3228357"/>
                  <a:pt x="1351557" y="3225448"/>
                  <a:pt x="1351557" y="3213812"/>
                </a:cubicBezTo>
                <a:cubicBezTo>
                  <a:pt x="1347796" y="3212358"/>
                  <a:pt x="1343563" y="3210903"/>
                  <a:pt x="1339568" y="3211630"/>
                </a:cubicBezTo>
                <a:close/>
                <a:moveTo>
                  <a:pt x="783157" y="3158808"/>
                </a:moveTo>
                <a:lnTo>
                  <a:pt x="785497" y="3167270"/>
                </a:lnTo>
                <a:cubicBezTo>
                  <a:pt x="785028" y="3169452"/>
                  <a:pt x="784204" y="3166542"/>
                  <a:pt x="783381" y="3161088"/>
                </a:cubicBezTo>
                <a:close/>
                <a:moveTo>
                  <a:pt x="782690" y="3154069"/>
                </a:moveTo>
                <a:lnTo>
                  <a:pt x="783157" y="3158808"/>
                </a:lnTo>
                <a:lnTo>
                  <a:pt x="781957" y="3154469"/>
                </a:lnTo>
                <a:close/>
                <a:moveTo>
                  <a:pt x="2708266" y="3320098"/>
                </a:moveTo>
                <a:lnTo>
                  <a:pt x="2714989" y="3330171"/>
                </a:lnTo>
                <a:cubicBezTo>
                  <a:pt x="2714048" y="3331625"/>
                  <a:pt x="2712402" y="3330353"/>
                  <a:pt x="2710756" y="3328125"/>
                </a:cubicBezTo>
                <a:lnTo>
                  <a:pt x="2707073" y="3321358"/>
                </a:lnTo>
                <a:close/>
                <a:moveTo>
                  <a:pt x="3565138" y="3395468"/>
                </a:moveTo>
                <a:lnTo>
                  <a:pt x="3562194" y="3399259"/>
                </a:lnTo>
                <a:lnTo>
                  <a:pt x="3553719" y="3397948"/>
                </a:lnTo>
                <a:close/>
                <a:moveTo>
                  <a:pt x="2655191" y="3314263"/>
                </a:moveTo>
                <a:cubicBezTo>
                  <a:pt x="2657086" y="3315400"/>
                  <a:pt x="2659371" y="3318013"/>
                  <a:pt x="2661723" y="3321478"/>
                </a:cubicBezTo>
                <a:lnTo>
                  <a:pt x="2662068" y="3322088"/>
                </a:lnTo>
                <a:lnTo>
                  <a:pt x="2651047" y="3330171"/>
                </a:lnTo>
                <a:cubicBezTo>
                  <a:pt x="2649167" y="3315627"/>
                  <a:pt x="2651401" y="3311990"/>
                  <a:pt x="2655191" y="3314263"/>
                </a:cubicBezTo>
                <a:close/>
                <a:moveTo>
                  <a:pt x="3006020" y="3327528"/>
                </a:moveTo>
                <a:lnTo>
                  <a:pt x="3008361" y="3335989"/>
                </a:lnTo>
                <a:cubicBezTo>
                  <a:pt x="3007892" y="3338171"/>
                  <a:pt x="3007069" y="3335262"/>
                  <a:pt x="3006245" y="3329808"/>
                </a:cubicBezTo>
                <a:close/>
                <a:moveTo>
                  <a:pt x="3005554" y="3322787"/>
                </a:moveTo>
                <a:lnTo>
                  <a:pt x="3006020" y="3327528"/>
                </a:lnTo>
                <a:lnTo>
                  <a:pt x="3004821" y="3323188"/>
                </a:lnTo>
                <a:close/>
                <a:moveTo>
                  <a:pt x="794195" y="3121090"/>
                </a:moveTo>
                <a:cubicBezTo>
                  <a:pt x="791139" y="3120727"/>
                  <a:pt x="787377" y="3122180"/>
                  <a:pt x="783617" y="3129452"/>
                </a:cubicBezTo>
                <a:cubicBezTo>
                  <a:pt x="791138" y="3135271"/>
                  <a:pt x="794899" y="3126544"/>
                  <a:pt x="800542" y="3123635"/>
                </a:cubicBezTo>
                <a:cubicBezTo>
                  <a:pt x="799601" y="3123635"/>
                  <a:pt x="797252" y="3121453"/>
                  <a:pt x="794195" y="3121090"/>
                </a:cubicBezTo>
                <a:close/>
                <a:moveTo>
                  <a:pt x="1561147" y="3179817"/>
                </a:moveTo>
                <a:lnTo>
                  <a:pt x="1559126" y="3187268"/>
                </a:lnTo>
                <a:cubicBezTo>
                  <a:pt x="1555601" y="3190541"/>
                  <a:pt x="1550900" y="3191996"/>
                  <a:pt x="1549018" y="3187632"/>
                </a:cubicBezTo>
                <a:lnTo>
                  <a:pt x="1552125" y="3181676"/>
                </a:lnTo>
                <a:close/>
                <a:moveTo>
                  <a:pt x="3004129" y="3302876"/>
                </a:moveTo>
                <a:lnTo>
                  <a:pt x="3004129" y="3304046"/>
                </a:lnTo>
                <a:lnTo>
                  <a:pt x="3002719" y="3303990"/>
                </a:lnTo>
                <a:close/>
                <a:moveTo>
                  <a:pt x="1082866" y="3118181"/>
                </a:moveTo>
                <a:cubicBezTo>
                  <a:pt x="1079339" y="3118545"/>
                  <a:pt x="1076049" y="3120727"/>
                  <a:pt x="1073228" y="3126544"/>
                </a:cubicBezTo>
                <a:cubicBezTo>
                  <a:pt x="1080751" y="3132361"/>
                  <a:pt x="1093915" y="3129452"/>
                  <a:pt x="1093915" y="3120725"/>
                </a:cubicBezTo>
                <a:cubicBezTo>
                  <a:pt x="1090153" y="3119271"/>
                  <a:pt x="1086391" y="3117818"/>
                  <a:pt x="1082866" y="3118181"/>
                </a:cubicBezTo>
                <a:close/>
                <a:moveTo>
                  <a:pt x="3779068" y="3349012"/>
                </a:moveTo>
                <a:lnTo>
                  <a:pt x="3781285" y="3350533"/>
                </a:lnTo>
                <a:cubicBezTo>
                  <a:pt x="3786925" y="3356351"/>
                  <a:pt x="3771882" y="3370896"/>
                  <a:pt x="3768120" y="3362170"/>
                </a:cubicBezTo>
                <a:cubicBezTo>
                  <a:pt x="3769999" y="3359261"/>
                  <a:pt x="3771882" y="3354170"/>
                  <a:pt x="3773996" y="3350897"/>
                </a:cubicBezTo>
                <a:lnTo>
                  <a:pt x="3775142" y="3349865"/>
                </a:lnTo>
                <a:close/>
                <a:moveTo>
                  <a:pt x="1149216" y="3101227"/>
                </a:moveTo>
                <a:cubicBezTo>
                  <a:pt x="1147042" y="3100636"/>
                  <a:pt x="1144925" y="3100909"/>
                  <a:pt x="1142810" y="3101454"/>
                </a:cubicBezTo>
                <a:cubicBezTo>
                  <a:pt x="1138579" y="3102544"/>
                  <a:pt x="1134348" y="3104726"/>
                  <a:pt x="1129645" y="3103271"/>
                </a:cubicBezTo>
                <a:cubicBezTo>
                  <a:pt x="1129645" y="3114908"/>
                  <a:pt x="1148452" y="3111999"/>
                  <a:pt x="1155973" y="3106181"/>
                </a:cubicBezTo>
                <a:cubicBezTo>
                  <a:pt x="1153624" y="3103272"/>
                  <a:pt x="1151391" y="3101818"/>
                  <a:pt x="1149216" y="3101227"/>
                </a:cubicBezTo>
                <a:close/>
                <a:moveTo>
                  <a:pt x="3301968" y="3292718"/>
                </a:moveTo>
                <a:cubicBezTo>
                  <a:pt x="3298441" y="3293082"/>
                  <a:pt x="3295151" y="3295263"/>
                  <a:pt x="3292330" y="3301081"/>
                </a:cubicBezTo>
                <a:cubicBezTo>
                  <a:pt x="3299854" y="3306899"/>
                  <a:pt x="3313014" y="3303990"/>
                  <a:pt x="3313017" y="3295264"/>
                </a:cubicBezTo>
                <a:cubicBezTo>
                  <a:pt x="3309257" y="3293809"/>
                  <a:pt x="3305496" y="3292354"/>
                  <a:pt x="3301968" y="3292718"/>
                </a:cubicBezTo>
                <a:close/>
                <a:moveTo>
                  <a:pt x="1248404" y="3094618"/>
                </a:moveTo>
                <a:lnTo>
                  <a:pt x="1259407" y="3097454"/>
                </a:lnTo>
                <a:cubicBezTo>
                  <a:pt x="1253764" y="3106180"/>
                  <a:pt x="1246243" y="3103271"/>
                  <a:pt x="1236840" y="3100363"/>
                </a:cubicBezTo>
                <a:lnTo>
                  <a:pt x="1245989" y="3095647"/>
                </a:lnTo>
                <a:close/>
                <a:moveTo>
                  <a:pt x="3368315" y="3275765"/>
                </a:moveTo>
                <a:cubicBezTo>
                  <a:pt x="3366143" y="3275174"/>
                  <a:pt x="3364027" y="3275447"/>
                  <a:pt x="3361913" y="3275992"/>
                </a:cubicBezTo>
                <a:cubicBezTo>
                  <a:pt x="3357680" y="3277082"/>
                  <a:pt x="3353449" y="3279264"/>
                  <a:pt x="3348749" y="3277809"/>
                </a:cubicBezTo>
                <a:cubicBezTo>
                  <a:pt x="3348748" y="3289445"/>
                  <a:pt x="3367553" y="3286536"/>
                  <a:pt x="3375074" y="3280719"/>
                </a:cubicBezTo>
                <a:cubicBezTo>
                  <a:pt x="3372726" y="3277810"/>
                  <a:pt x="3370493" y="3276356"/>
                  <a:pt x="3368315" y="3275765"/>
                </a:cubicBezTo>
                <a:close/>
                <a:moveTo>
                  <a:pt x="1302970" y="3079521"/>
                </a:moveTo>
                <a:lnTo>
                  <a:pt x="1303566" y="3079886"/>
                </a:lnTo>
                <a:lnTo>
                  <a:pt x="1302660" y="3080000"/>
                </a:lnTo>
                <a:close/>
                <a:moveTo>
                  <a:pt x="3467225" y="3269083"/>
                </a:moveTo>
                <a:cubicBezTo>
                  <a:pt x="3470984" y="3269810"/>
                  <a:pt x="3474746" y="3271992"/>
                  <a:pt x="3478507" y="3271992"/>
                </a:cubicBezTo>
                <a:cubicBezTo>
                  <a:pt x="3472866" y="3280719"/>
                  <a:pt x="3465345" y="3277809"/>
                  <a:pt x="3455943" y="3274900"/>
                </a:cubicBezTo>
                <a:cubicBezTo>
                  <a:pt x="3459702" y="3269083"/>
                  <a:pt x="3463463" y="3268355"/>
                  <a:pt x="3467225" y="3269083"/>
                </a:cubicBezTo>
                <a:close/>
                <a:moveTo>
                  <a:pt x="3526226" y="3247633"/>
                </a:moveTo>
                <a:lnTo>
                  <a:pt x="3534085" y="3251963"/>
                </a:lnTo>
                <a:lnTo>
                  <a:pt x="3533281" y="3253083"/>
                </a:lnTo>
                <a:cubicBezTo>
                  <a:pt x="3529285" y="3254538"/>
                  <a:pt x="3524585" y="3254538"/>
                  <a:pt x="3521761" y="3254538"/>
                </a:cubicBezTo>
                <a:close/>
                <a:moveTo>
                  <a:pt x="1650569" y="3077092"/>
                </a:moveTo>
                <a:cubicBezTo>
                  <a:pt x="1644928" y="3077092"/>
                  <a:pt x="1639286" y="3077092"/>
                  <a:pt x="1633645" y="3085818"/>
                </a:cubicBezTo>
                <a:cubicBezTo>
                  <a:pt x="1641167" y="3091637"/>
                  <a:pt x="1644929" y="3082909"/>
                  <a:pt x="1650569" y="3077092"/>
                </a:cubicBezTo>
                <a:close/>
                <a:moveTo>
                  <a:pt x="1451228" y="3050911"/>
                </a:moveTo>
                <a:cubicBezTo>
                  <a:pt x="1447466" y="3048002"/>
                  <a:pt x="1444175" y="3048729"/>
                  <a:pt x="1441120" y="3050184"/>
                </a:cubicBezTo>
                <a:cubicBezTo>
                  <a:pt x="1438063" y="3051639"/>
                  <a:pt x="1435243" y="3053819"/>
                  <a:pt x="1432422" y="3053819"/>
                </a:cubicBezTo>
                <a:cubicBezTo>
                  <a:pt x="1423019" y="3050911"/>
                  <a:pt x="1447467" y="3065455"/>
                  <a:pt x="1451228" y="3050911"/>
                </a:cubicBezTo>
                <a:close/>
                <a:moveTo>
                  <a:pt x="1730496" y="3061820"/>
                </a:moveTo>
                <a:cubicBezTo>
                  <a:pt x="1727675" y="3063274"/>
                  <a:pt x="1725794" y="3066911"/>
                  <a:pt x="1725795" y="3071274"/>
                </a:cubicBezTo>
                <a:cubicBezTo>
                  <a:pt x="1731435" y="3077092"/>
                  <a:pt x="1737078" y="3071273"/>
                  <a:pt x="1740839" y="3065455"/>
                </a:cubicBezTo>
                <a:cubicBezTo>
                  <a:pt x="1737078" y="3061092"/>
                  <a:pt x="1733316" y="3060365"/>
                  <a:pt x="1730496" y="3061820"/>
                </a:cubicBezTo>
                <a:close/>
                <a:moveTo>
                  <a:pt x="3869673" y="3251629"/>
                </a:moveTo>
                <a:cubicBezTo>
                  <a:pt x="3864031" y="3251629"/>
                  <a:pt x="3858387" y="3251629"/>
                  <a:pt x="3852746" y="3260355"/>
                </a:cubicBezTo>
                <a:cubicBezTo>
                  <a:pt x="3860268" y="3266174"/>
                  <a:pt x="3864032" y="3257447"/>
                  <a:pt x="3869673" y="3251629"/>
                </a:cubicBezTo>
                <a:close/>
                <a:moveTo>
                  <a:pt x="3670331" y="3225448"/>
                </a:moveTo>
                <a:cubicBezTo>
                  <a:pt x="3666569" y="3222540"/>
                  <a:pt x="3663278" y="3223267"/>
                  <a:pt x="3660223" y="3224722"/>
                </a:cubicBezTo>
                <a:cubicBezTo>
                  <a:pt x="3657165" y="3226175"/>
                  <a:pt x="3654345" y="3228357"/>
                  <a:pt x="3651524" y="3228357"/>
                </a:cubicBezTo>
                <a:cubicBezTo>
                  <a:pt x="3642119" y="3225448"/>
                  <a:pt x="3666568" y="3239993"/>
                  <a:pt x="3670331" y="3225448"/>
                </a:cubicBezTo>
                <a:close/>
                <a:moveTo>
                  <a:pt x="1536088" y="3033094"/>
                </a:moveTo>
                <a:cubicBezTo>
                  <a:pt x="1529273" y="3033457"/>
                  <a:pt x="1523631" y="3036366"/>
                  <a:pt x="1522690" y="3045093"/>
                </a:cubicBezTo>
                <a:cubicBezTo>
                  <a:pt x="1533973" y="3039274"/>
                  <a:pt x="1545258" y="3045093"/>
                  <a:pt x="1556541" y="3036366"/>
                </a:cubicBezTo>
                <a:cubicBezTo>
                  <a:pt x="1550899" y="3034912"/>
                  <a:pt x="1542906" y="3032730"/>
                  <a:pt x="1536088" y="3033094"/>
                </a:cubicBezTo>
                <a:close/>
                <a:moveTo>
                  <a:pt x="4744337" y="3318910"/>
                </a:moveTo>
                <a:lnTo>
                  <a:pt x="4746705" y="3326807"/>
                </a:lnTo>
                <a:cubicBezTo>
                  <a:pt x="4746496" y="3332716"/>
                  <a:pt x="4742738" y="3334534"/>
                  <a:pt x="4732863" y="3327262"/>
                </a:cubicBezTo>
                <a:close/>
                <a:moveTo>
                  <a:pt x="3949596" y="3236358"/>
                </a:moveTo>
                <a:cubicBezTo>
                  <a:pt x="3946777" y="3237811"/>
                  <a:pt x="3944896" y="3241448"/>
                  <a:pt x="3944895" y="3245812"/>
                </a:cubicBezTo>
                <a:cubicBezTo>
                  <a:pt x="3950535" y="3251629"/>
                  <a:pt x="3956178" y="3245812"/>
                  <a:pt x="3959937" y="3239993"/>
                </a:cubicBezTo>
                <a:cubicBezTo>
                  <a:pt x="3956177" y="3235630"/>
                  <a:pt x="3952416" y="3234903"/>
                  <a:pt x="3949596" y="3236358"/>
                </a:cubicBezTo>
                <a:close/>
                <a:moveTo>
                  <a:pt x="1040699" y="2972960"/>
                </a:moveTo>
                <a:cubicBezTo>
                  <a:pt x="1039201" y="2972279"/>
                  <a:pt x="1037144" y="2972551"/>
                  <a:pt x="1034911" y="2973460"/>
                </a:cubicBezTo>
                <a:cubicBezTo>
                  <a:pt x="1030445" y="2975277"/>
                  <a:pt x="1025273" y="2979641"/>
                  <a:pt x="1022452" y="2984005"/>
                </a:cubicBezTo>
                <a:cubicBezTo>
                  <a:pt x="1029975" y="2989822"/>
                  <a:pt x="1037497" y="2981096"/>
                  <a:pt x="1043139" y="2978187"/>
                </a:cubicBezTo>
                <a:cubicBezTo>
                  <a:pt x="1043138" y="2975278"/>
                  <a:pt x="1042199" y="2973642"/>
                  <a:pt x="1040699" y="2972960"/>
                </a:cubicBezTo>
                <a:close/>
                <a:moveTo>
                  <a:pt x="3755191" y="3207631"/>
                </a:moveTo>
                <a:cubicBezTo>
                  <a:pt x="3748373" y="3207995"/>
                  <a:pt x="3742732" y="3210904"/>
                  <a:pt x="3741791" y="3219631"/>
                </a:cubicBezTo>
                <a:cubicBezTo>
                  <a:pt x="3753074" y="3213812"/>
                  <a:pt x="3764358" y="3219631"/>
                  <a:pt x="3775640" y="3210903"/>
                </a:cubicBezTo>
                <a:cubicBezTo>
                  <a:pt x="3769999" y="3209450"/>
                  <a:pt x="3762010" y="3207268"/>
                  <a:pt x="3755191" y="3207631"/>
                </a:cubicBezTo>
                <a:close/>
                <a:moveTo>
                  <a:pt x="1855555" y="3031958"/>
                </a:moveTo>
                <a:cubicBezTo>
                  <a:pt x="1844271" y="3032912"/>
                  <a:pt x="1849914" y="3059638"/>
                  <a:pt x="1872481" y="3042184"/>
                </a:cubicBezTo>
                <a:cubicBezTo>
                  <a:pt x="1864958" y="3034184"/>
                  <a:pt x="1859316" y="3031639"/>
                  <a:pt x="1855555" y="3031958"/>
                </a:cubicBezTo>
                <a:close/>
                <a:moveTo>
                  <a:pt x="1824930" y="3029083"/>
                </a:moveTo>
                <a:cubicBezTo>
                  <a:pt x="1825113" y="3026184"/>
                  <a:pt x="1816297" y="3048002"/>
                  <a:pt x="1810421" y="3033457"/>
                </a:cubicBezTo>
                <a:cubicBezTo>
                  <a:pt x="1765286" y="3053819"/>
                  <a:pt x="1765286" y="3068364"/>
                  <a:pt x="1812302" y="3074183"/>
                </a:cubicBezTo>
                <a:cubicBezTo>
                  <a:pt x="1821469" y="3041456"/>
                  <a:pt x="1824818" y="3030821"/>
                  <a:pt x="1824930" y="3029083"/>
                </a:cubicBezTo>
                <a:close/>
                <a:moveTo>
                  <a:pt x="4776555" y="3290467"/>
                </a:moveTo>
                <a:lnTo>
                  <a:pt x="4783638" y="3301081"/>
                </a:lnTo>
                <a:cubicBezTo>
                  <a:pt x="4782702" y="3302535"/>
                  <a:pt x="4781053" y="3301263"/>
                  <a:pt x="4779408" y="3299035"/>
                </a:cubicBezTo>
                <a:lnTo>
                  <a:pt x="4775405" y="3291682"/>
                </a:lnTo>
                <a:close/>
                <a:moveTo>
                  <a:pt x="4725722" y="3282264"/>
                </a:moveTo>
                <a:cubicBezTo>
                  <a:pt x="4727617" y="3283401"/>
                  <a:pt x="4729902" y="3286015"/>
                  <a:pt x="4732257" y="3289479"/>
                </a:cubicBezTo>
                <a:lnTo>
                  <a:pt x="4732601" y="3290090"/>
                </a:lnTo>
                <a:lnTo>
                  <a:pt x="4721579" y="3298173"/>
                </a:lnTo>
                <a:cubicBezTo>
                  <a:pt x="4719698" y="3283628"/>
                  <a:pt x="4721933" y="3279991"/>
                  <a:pt x="4725722" y="3282264"/>
                </a:cubicBezTo>
                <a:close/>
                <a:moveTo>
                  <a:pt x="5636287" y="3363156"/>
                </a:moveTo>
                <a:lnTo>
                  <a:pt x="5630846" y="3370169"/>
                </a:lnTo>
                <a:cubicBezTo>
                  <a:pt x="5626145" y="3371624"/>
                  <a:pt x="5620504" y="3370896"/>
                  <a:pt x="5616742" y="3367987"/>
                </a:cubicBezTo>
                <a:lnTo>
                  <a:pt x="5617269" y="3367444"/>
                </a:lnTo>
                <a:close/>
                <a:moveTo>
                  <a:pt x="3259801" y="3147498"/>
                </a:moveTo>
                <a:cubicBezTo>
                  <a:pt x="3258302" y="3146816"/>
                  <a:pt x="3256247" y="3147089"/>
                  <a:pt x="3254014" y="3147998"/>
                </a:cubicBezTo>
                <a:cubicBezTo>
                  <a:pt x="3249545" y="3149815"/>
                  <a:pt x="3244376" y="3154179"/>
                  <a:pt x="3241551" y="3158542"/>
                </a:cubicBezTo>
                <a:cubicBezTo>
                  <a:pt x="3249077" y="3164360"/>
                  <a:pt x="3256598" y="3155634"/>
                  <a:pt x="3262238" y="3152725"/>
                </a:cubicBezTo>
                <a:cubicBezTo>
                  <a:pt x="3262239" y="3149816"/>
                  <a:pt x="3261300" y="3148180"/>
                  <a:pt x="3259801" y="3147498"/>
                </a:cubicBezTo>
                <a:close/>
                <a:moveTo>
                  <a:pt x="4074656" y="3206495"/>
                </a:moveTo>
                <a:cubicBezTo>
                  <a:pt x="4063372" y="3207449"/>
                  <a:pt x="4069015" y="3234176"/>
                  <a:pt x="4091581" y="3216721"/>
                </a:cubicBezTo>
                <a:cubicBezTo>
                  <a:pt x="4084058" y="3208722"/>
                  <a:pt x="4078416" y="3206177"/>
                  <a:pt x="4074656" y="3206495"/>
                </a:cubicBezTo>
                <a:close/>
                <a:moveTo>
                  <a:pt x="4044029" y="3203619"/>
                </a:moveTo>
                <a:cubicBezTo>
                  <a:pt x="4044213" y="3200722"/>
                  <a:pt x="4035397" y="3222540"/>
                  <a:pt x="4029523" y="3207995"/>
                </a:cubicBezTo>
                <a:cubicBezTo>
                  <a:pt x="3984386" y="3228357"/>
                  <a:pt x="3984387" y="3242902"/>
                  <a:pt x="4031401" y="3248720"/>
                </a:cubicBezTo>
                <a:cubicBezTo>
                  <a:pt x="4040569" y="3215994"/>
                  <a:pt x="4043919" y="3205359"/>
                  <a:pt x="4044029" y="3203619"/>
                </a:cubicBezTo>
                <a:close/>
                <a:moveTo>
                  <a:pt x="5076553" y="3295530"/>
                </a:moveTo>
                <a:lnTo>
                  <a:pt x="5078892" y="3303990"/>
                </a:lnTo>
                <a:cubicBezTo>
                  <a:pt x="5078422" y="3306172"/>
                  <a:pt x="5077599" y="3303264"/>
                  <a:pt x="5076778" y="3297809"/>
                </a:cubicBezTo>
                <a:close/>
                <a:moveTo>
                  <a:pt x="5076085" y="3290789"/>
                </a:moveTo>
                <a:lnTo>
                  <a:pt x="5076553" y="3295530"/>
                </a:lnTo>
                <a:lnTo>
                  <a:pt x="5075353" y="3291189"/>
                </a:lnTo>
                <a:close/>
                <a:moveTo>
                  <a:pt x="1944885" y="3010913"/>
                </a:moveTo>
                <a:cubicBezTo>
                  <a:pt x="1942063" y="3011640"/>
                  <a:pt x="1939244" y="3014550"/>
                  <a:pt x="1936420" y="3018912"/>
                </a:cubicBezTo>
                <a:cubicBezTo>
                  <a:pt x="1942062" y="3018912"/>
                  <a:pt x="1947706" y="3024731"/>
                  <a:pt x="1953347" y="3016003"/>
                </a:cubicBezTo>
                <a:cubicBezTo>
                  <a:pt x="1950528" y="3011640"/>
                  <a:pt x="1947706" y="3010186"/>
                  <a:pt x="1944885" y="3010913"/>
                </a:cubicBezTo>
                <a:close/>
                <a:moveTo>
                  <a:pt x="5074661" y="3272298"/>
                </a:moveTo>
                <a:lnTo>
                  <a:pt x="5074661" y="3275031"/>
                </a:lnTo>
                <a:lnTo>
                  <a:pt x="5071371" y="3274900"/>
                </a:lnTo>
                <a:close/>
                <a:moveTo>
                  <a:pt x="4163983" y="3185451"/>
                </a:moveTo>
                <a:cubicBezTo>
                  <a:pt x="4161162" y="3186177"/>
                  <a:pt x="4158341" y="3189086"/>
                  <a:pt x="4155520" y="3193450"/>
                </a:cubicBezTo>
                <a:cubicBezTo>
                  <a:pt x="4161162" y="3193450"/>
                  <a:pt x="4166804" y="3199268"/>
                  <a:pt x="4172445" y="3190541"/>
                </a:cubicBezTo>
                <a:cubicBezTo>
                  <a:pt x="4169625" y="3186178"/>
                  <a:pt x="4166804" y="3184724"/>
                  <a:pt x="4163983" y="3185451"/>
                </a:cubicBezTo>
                <a:close/>
                <a:moveTo>
                  <a:pt x="2054811" y="2997459"/>
                </a:moveTo>
                <a:cubicBezTo>
                  <a:pt x="2052842" y="2996368"/>
                  <a:pt x="2050315" y="2996368"/>
                  <a:pt x="2047611" y="2997095"/>
                </a:cubicBezTo>
                <a:cubicBezTo>
                  <a:pt x="2042205" y="2998550"/>
                  <a:pt x="2036094" y="3002914"/>
                  <a:pt x="2032330" y="3007277"/>
                </a:cubicBezTo>
                <a:cubicBezTo>
                  <a:pt x="2043614" y="3013094"/>
                  <a:pt x="2051137" y="3007277"/>
                  <a:pt x="2058660" y="3004367"/>
                </a:cubicBezTo>
                <a:cubicBezTo>
                  <a:pt x="2058191" y="3000731"/>
                  <a:pt x="2056780" y="2998550"/>
                  <a:pt x="2054811" y="2997459"/>
                </a:cubicBezTo>
                <a:close/>
                <a:moveTo>
                  <a:pt x="5846027" y="3318763"/>
                </a:moveTo>
                <a:cubicBezTo>
                  <a:pt x="5847232" y="3318535"/>
                  <a:pt x="5848524" y="3319263"/>
                  <a:pt x="5849935" y="3321444"/>
                </a:cubicBezTo>
                <a:cubicBezTo>
                  <a:pt x="5855577" y="3327261"/>
                  <a:pt x="5840532" y="3341806"/>
                  <a:pt x="5836772" y="3333080"/>
                </a:cubicBezTo>
                <a:cubicBezTo>
                  <a:pt x="5839592" y="3328716"/>
                  <a:pt x="5842413" y="3319444"/>
                  <a:pt x="5846027" y="3318763"/>
                </a:cubicBezTo>
                <a:close/>
                <a:moveTo>
                  <a:pt x="4273910" y="3171997"/>
                </a:moveTo>
                <a:cubicBezTo>
                  <a:pt x="4271941" y="3170906"/>
                  <a:pt x="4269415" y="3170906"/>
                  <a:pt x="4266713" y="3171633"/>
                </a:cubicBezTo>
                <a:cubicBezTo>
                  <a:pt x="4261304" y="3173087"/>
                  <a:pt x="4255191" y="3177450"/>
                  <a:pt x="4251431" y="3181815"/>
                </a:cubicBezTo>
                <a:cubicBezTo>
                  <a:pt x="4262715" y="3187632"/>
                  <a:pt x="4270237" y="3181814"/>
                  <a:pt x="4277758" y="3178905"/>
                </a:cubicBezTo>
                <a:cubicBezTo>
                  <a:pt x="4277289" y="3175269"/>
                  <a:pt x="4275878" y="3173088"/>
                  <a:pt x="4273910" y="3171997"/>
                </a:cubicBezTo>
                <a:close/>
                <a:moveTo>
                  <a:pt x="5370620" y="3263628"/>
                </a:moveTo>
                <a:cubicBezTo>
                  <a:pt x="5367094" y="3263992"/>
                  <a:pt x="5363802" y="3266174"/>
                  <a:pt x="5360981" y="3271992"/>
                </a:cubicBezTo>
                <a:cubicBezTo>
                  <a:pt x="5368504" y="3277809"/>
                  <a:pt x="5381668" y="3274900"/>
                  <a:pt x="5381667" y="3266174"/>
                </a:cubicBezTo>
                <a:cubicBezTo>
                  <a:pt x="5377907" y="3264719"/>
                  <a:pt x="5374146" y="3263264"/>
                  <a:pt x="5370620" y="3263628"/>
                </a:cubicBezTo>
                <a:close/>
                <a:moveTo>
                  <a:pt x="1032522" y="2873107"/>
                </a:moveTo>
                <a:lnTo>
                  <a:pt x="1033500" y="2873465"/>
                </a:lnTo>
                <a:lnTo>
                  <a:pt x="1033613" y="2873637"/>
                </a:lnTo>
                <a:lnTo>
                  <a:pt x="1031854" y="2873464"/>
                </a:lnTo>
                <a:close/>
                <a:moveTo>
                  <a:pt x="5436969" y="3246675"/>
                </a:moveTo>
                <a:cubicBezTo>
                  <a:pt x="5434794" y="3246084"/>
                  <a:pt x="5432680" y="3246357"/>
                  <a:pt x="5430563" y="3246902"/>
                </a:cubicBezTo>
                <a:cubicBezTo>
                  <a:pt x="5426331" y="3247992"/>
                  <a:pt x="5422102" y="3250174"/>
                  <a:pt x="5417401" y="3248719"/>
                </a:cubicBezTo>
                <a:cubicBezTo>
                  <a:pt x="5417399" y="3260355"/>
                  <a:pt x="5436204" y="3257447"/>
                  <a:pt x="5443726" y="3251629"/>
                </a:cubicBezTo>
                <a:cubicBezTo>
                  <a:pt x="5441376" y="3248720"/>
                  <a:pt x="5439146" y="3247266"/>
                  <a:pt x="5436969" y="3246675"/>
                </a:cubicBezTo>
                <a:close/>
                <a:moveTo>
                  <a:pt x="3251624" y="3047644"/>
                </a:moveTo>
                <a:lnTo>
                  <a:pt x="3252604" y="3048002"/>
                </a:lnTo>
                <a:lnTo>
                  <a:pt x="3252717" y="3048175"/>
                </a:lnTo>
                <a:lnTo>
                  <a:pt x="3250958" y="3048002"/>
                </a:lnTo>
                <a:close/>
                <a:moveTo>
                  <a:pt x="945348" y="2835648"/>
                </a:moveTo>
                <a:lnTo>
                  <a:pt x="932626" y="2853835"/>
                </a:lnTo>
                <a:lnTo>
                  <a:pt x="933360" y="2850920"/>
                </a:lnTo>
                <a:cubicBezTo>
                  <a:pt x="938296" y="2842921"/>
                  <a:pt x="944408" y="2835647"/>
                  <a:pt x="945348" y="2835648"/>
                </a:cubicBezTo>
                <a:close/>
                <a:moveTo>
                  <a:pt x="2236847" y="2948734"/>
                </a:moveTo>
                <a:cubicBezTo>
                  <a:pt x="2234966" y="2949097"/>
                  <a:pt x="2232615" y="2950551"/>
                  <a:pt x="2229794" y="2949097"/>
                </a:cubicBezTo>
                <a:cubicBezTo>
                  <a:pt x="2224151" y="2957824"/>
                  <a:pt x="2235436" y="2963641"/>
                  <a:pt x="2241077" y="2954915"/>
                </a:cubicBezTo>
                <a:cubicBezTo>
                  <a:pt x="2240138" y="2949098"/>
                  <a:pt x="2238728" y="2948371"/>
                  <a:pt x="2236847" y="2948734"/>
                </a:cubicBezTo>
                <a:close/>
                <a:moveTo>
                  <a:pt x="998004" y="2835648"/>
                </a:moveTo>
                <a:cubicBezTo>
                  <a:pt x="994243" y="2829830"/>
                  <a:pt x="982960" y="2841466"/>
                  <a:pt x="986721" y="2847283"/>
                </a:cubicBezTo>
                <a:cubicBezTo>
                  <a:pt x="992363" y="2856010"/>
                  <a:pt x="998004" y="2835648"/>
                  <a:pt x="998004" y="2835648"/>
                </a:cubicBezTo>
                <a:close/>
                <a:moveTo>
                  <a:pt x="5535876" y="3239993"/>
                </a:moveTo>
                <a:cubicBezTo>
                  <a:pt x="5539638" y="3240720"/>
                  <a:pt x="5543398" y="3242902"/>
                  <a:pt x="5547159" y="3242902"/>
                </a:cubicBezTo>
                <a:cubicBezTo>
                  <a:pt x="5541517" y="3251629"/>
                  <a:pt x="5533997" y="3248720"/>
                  <a:pt x="5524593" y="3245812"/>
                </a:cubicBezTo>
                <a:cubicBezTo>
                  <a:pt x="5528358" y="3239993"/>
                  <a:pt x="5532116" y="3239266"/>
                  <a:pt x="5535876" y="3239993"/>
                </a:cubicBezTo>
                <a:close/>
                <a:moveTo>
                  <a:pt x="1018690" y="2835647"/>
                </a:moveTo>
                <a:cubicBezTo>
                  <a:pt x="999884" y="2850192"/>
                  <a:pt x="1043138" y="2856010"/>
                  <a:pt x="1018690" y="2835647"/>
                </a:cubicBezTo>
                <a:close/>
                <a:moveTo>
                  <a:pt x="1116262" y="2841904"/>
                </a:moveTo>
                <a:cubicBezTo>
                  <a:pt x="1111957" y="2841944"/>
                  <a:pt x="1106139" y="2843012"/>
                  <a:pt x="1099557" y="2844739"/>
                </a:cubicBezTo>
                <a:cubicBezTo>
                  <a:pt x="1086391" y="2848193"/>
                  <a:pt x="1070172" y="2854283"/>
                  <a:pt x="1056891" y="2860056"/>
                </a:cubicBezTo>
                <a:lnTo>
                  <a:pt x="1032522" y="2873107"/>
                </a:lnTo>
                <a:lnTo>
                  <a:pt x="1016310" y="2867193"/>
                </a:lnTo>
                <a:cubicBezTo>
                  <a:pt x="1012344" y="2868920"/>
                  <a:pt x="1011638" y="2875646"/>
                  <a:pt x="1018690" y="2890918"/>
                </a:cubicBezTo>
                <a:cubicBezTo>
                  <a:pt x="1035616" y="2894555"/>
                  <a:pt x="1042316" y="2892555"/>
                  <a:pt x="1043285" y="2888464"/>
                </a:cubicBezTo>
                <a:lnTo>
                  <a:pt x="1033613" y="2873637"/>
                </a:lnTo>
                <a:lnTo>
                  <a:pt x="1045254" y="2874782"/>
                </a:lnTo>
                <a:cubicBezTo>
                  <a:pt x="1060416" y="2870555"/>
                  <a:pt x="1079810" y="2855284"/>
                  <a:pt x="1093915" y="2879283"/>
                </a:cubicBezTo>
                <a:cubicBezTo>
                  <a:pt x="1128471" y="2850920"/>
                  <a:pt x="1129175" y="2841784"/>
                  <a:pt x="1116262" y="2841904"/>
                </a:cubicBezTo>
                <a:close/>
                <a:moveTo>
                  <a:pt x="4455947" y="3123271"/>
                </a:moveTo>
                <a:cubicBezTo>
                  <a:pt x="4454065" y="3123635"/>
                  <a:pt x="4451715" y="3125089"/>
                  <a:pt x="4448893" y="3123635"/>
                </a:cubicBezTo>
                <a:cubicBezTo>
                  <a:pt x="4443253" y="3132361"/>
                  <a:pt x="4454536" y="3138180"/>
                  <a:pt x="4460178" y="3129452"/>
                </a:cubicBezTo>
                <a:cubicBezTo>
                  <a:pt x="4459236" y="3123635"/>
                  <a:pt x="4457826" y="3122908"/>
                  <a:pt x="4455947" y="3123271"/>
                </a:cubicBezTo>
                <a:close/>
                <a:moveTo>
                  <a:pt x="3217106" y="3010186"/>
                </a:moveTo>
                <a:cubicBezTo>
                  <a:pt x="3213344" y="3004367"/>
                  <a:pt x="3202059" y="3016003"/>
                  <a:pt x="3205820" y="3021821"/>
                </a:cubicBezTo>
                <a:cubicBezTo>
                  <a:pt x="3211464" y="3030548"/>
                  <a:pt x="3217106" y="3010186"/>
                  <a:pt x="3217106" y="3010186"/>
                </a:cubicBezTo>
                <a:close/>
                <a:moveTo>
                  <a:pt x="3168209" y="3004367"/>
                </a:moveTo>
                <a:lnTo>
                  <a:pt x="3155489" y="3022556"/>
                </a:lnTo>
                <a:lnTo>
                  <a:pt x="3156222" y="3019640"/>
                </a:lnTo>
                <a:cubicBezTo>
                  <a:pt x="3161159" y="3011640"/>
                  <a:pt x="3167269" y="3004367"/>
                  <a:pt x="3168209" y="3004367"/>
                </a:cubicBezTo>
                <a:close/>
                <a:moveTo>
                  <a:pt x="3237793" y="3010186"/>
                </a:moveTo>
                <a:cubicBezTo>
                  <a:pt x="3218988" y="3024731"/>
                  <a:pt x="3262239" y="3030548"/>
                  <a:pt x="3237793" y="3010186"/>
                </a:cubicBezTo>
                <a:close/>
                <a:moveTo>
                  <a:pt x="3335361" y="3016441"/>
                </a:moveTo>
                <a:cubicBezTo>
                  <a:pt x="3331057" y="3016481"/>
                  <a:pt x="3325240" y="3017549"/>
                  <a:pt x="3318656" y="3019276"/>
                </a:cubicBezTo>
                <a:cubicBezTo>
                  <a:pt x="3305493" y="3022730"/>
                  <a:pt x="3289273" y="3028821"/>
                  <a:pt x="3275990" y="3034594"/>
                </a:cubicBezTo>
                <a:lnTo>
                  <a:pt x="3251624" y="3047644"/>
                </a:lnTo>
                <a:lnTo>
                  <a:pt x="3235412" y="3041729"/>
                </a:lnTo>
                <a:cubicBezTo>
                  <a:pt x="3231445" y="3043457"/>
                  <a:pt x="3230740" y="3050183"/>
                  <a:pt x="3237790" y="3065455"/>
                </a:cubicBezTo>
                <a:cubicBezTo>
                  <a:pt x="3254717" y="3069092"/>
                  <a:pt x="3261416" y="3067092"/>
                  <a:pt x="3262387" y="3063001"/>
                </a:cubicBezTo>
                <a:lnTo>
                  <a:pt x="3252717" y="3048175"/>
                </a:lnTo>
                <a:lnTo>
                  <a:pt x="3264357" y="3049320"/>
                </a:lnTo>
                <a:cubicBezTo>
                  <a:pt x="3279517" y="3045093"/>
                  <a:pt x="3298912" y="3029820"/>
                  <a:pt x="3313017" y="3053819"/>
                </a:cubicBezTo>
                <a:cubicBezTo>
                  <a:pt x="3347570" y="3025457"/>
                  <a:pt x="3348279" y="3016322"/>
                  <a:pt x="3335361" y="3016441"/>
                </a:cubicBezTo>
                <a:close/>
                <a:moveTo>
                  <a:pt x="1201108" y="2824012"/>
                </a:moveTo>
                <a:cubicBezTo>
                  <a:pt x="1186063" y="2812376"/>
                  <a:pt x="1120243" y="2864737"/>
                  <a:pt x="1125884" y="2853102"/>
                </a:cubicBezTo>
                <a:cubicBezTo>
                  <a:pt x="1112721" y="2847283"/>
                  <a:pt x="1202988" y="2885100"/>
                  <a:pt x="1199228" y="2856010"/>
                </a:cubicBezTo>
                <a:cubicBezTo>
                  <a:pt x="1231198" y="2815286"/>
                  <a:pt x="1187943" y="2850193"/>
                  <a:pt x="1165378" y="2853102"/>
                </a:cubicBezTo>
                <a:cubicBezTo>
                  <a:pt x="1174781" y="2835648"/>
                  <a:pt x="1186063" y="2826921"/>
                  <a:pt x="1201108" y="2824012"/>
                </a:cubicBezTo>
                <a:close/>
                <a:moveTo>
                  <a:pt x="5596759" y="3215635"/>
                </a:moveTo>
                <a:lnTo>
                  <a:pt x="5604759" y="3220044"/>
                </a:lnTo>
                <a:lnTo>
                  <a:pt x="5601934" y="3223994"/>
                </a:lnTo>
                <a:cubicBezTo>
                  <a:pt x="5597936" y="3225448"/>
                  <a:pt x="5593234" y="3225448"/>
                  <a:pt x="5590414" y="3225448"/>
                </a:cubicBezTo>
                <a:close/>
                <a:moveTo>
                  <a:pt x="1237192" y="2816831"/>
                </a:moveTo>
                <a:cubicBezTo>
                  <a:pt x="1234607" y="2818012"/>
                  <a:pt x="1230729" y="2823284"/>
                  <a:pt x="1225555" y="2835648"/>
                </a:cubicBezTo>
                <a:cubicBezTo>
                  <a:pt x="1241071" y="2846557"/>
                  <a:pt x="1244951" y="2813286"/>
                  <a:pt x="1237192" y="2816831"/>
                </a:cubicBezTo>
                <a:close/>
                <a:moveTo>
                  <a:pt x="1274687" y="2817831"/>
                </a:moveTo>
                <a:cubicBezTo>
                  <a:pt x="1271161" y="2817467"/>
                  <a:pt x="1267869" y="2818195"/>
                  <a:pt x="1265048" y="2821103"/>
                </a:cubicBezTo>
                <a:cubicBezTo>
                  <a:pt x="1272570" y="2829830"/>
                  <a:pt x="1280094" y="2829830"/>
                  <a:pt x="1285735" y="2821103"/>
                </a:cubicBezTo>
                <a:cubicBezTo>
                  <a:pt x="1281975" y="2819648"/>
                  <a:pt x="1278213" y="2818194"/>
                  <a:pt x="1274687" y="2817831"/>
                </a:cubicBezTo>
                <a:close/>
                <a:moveTo>
                  <a:pt x="3420209" y="2998550"/>
                </a:moveTo>
                <a:cubicBezTo>
                  <a:pt x="3405166" y="2986913"/>
                  <a:pt x="3339346" y="3039274"/>
                  <a:pt x="3344987" y="3027639"/>
                </a:cubicBezTo>
                <a:cubicBezTo>
                  <a:pt x="3331822" y="3021821"/>
                  <a:pt x="3422090" y="3059638"/>
                  <a:pt x="3418331" y="3030548"/>
                </a:cubicBezTo>
                <a:cubicBezTo>
                  <a:pt x="3450299" y="2989822"/>
                  <a:pt x="3407046" y="3024730"/>
                  <a:pt x="3384477" y="3027638"/>
                </a:cubicBezTo>
                <a:cubicBezTo>
                  <a:pt x="3393880" y="3010186"/>
                  <a:pt x="3405165" y="3001458"/>
                  <a:pt x="3420209" y="2998550"/>
                </a:cubicBezTo>
                <a:close/>
                <a:moveTo>
                  <a:pt x="5938324" y="3222539"/>
                </a:moveTo>
                <a:cubicBezTo>
                  <a:pt x="5932682" y="3222539"/>
                  <a:pt x="5927041" y="3222539"/>
                  <a:pt x="5921400" y="3231267"/>
                </a:cubicBezTo>
                <a:cubicBezTo>
                  <a:pt x="5928920" y="3237084"/>
                  <a:pt x="5932681" y="3228357"/>
                  <a:pt x="5938324" y="3222539"/>
                </a:cubicBezTo>
                <a:close/>
                <a:moveTo>
                  <a:pt x="1312252" y="2803547"/>
                </a:moveTo>
                <a:cubicBezTo>
                  <a:pt x="1307444" y="2802218"/>
                  <a:pt x="1303410" y="2802332"/>
                  <a:pt x="1300163" y="2803377"/>
                </a:cubicBezTo>
                <a:cubicBezTo>
                  <a:pt x="1280681" y="2809649"/>
                  <a:pt x="1289496" y="2849465"/>
                  <a:pt x="1328990" y="2812376"/>
                </a:cubicBezTo>
                <a:cubicBezTo>
                  <a:pt x="1322643" y="2807649"/>
                  <a:pt x="1317060" y="2804877"/>
                  <a:pt x="1312252" y="2803547"/>
                </a:cubicBezTo>
                <a:close/>
                <a:moveTo>
                  <a:pt x="5738980" y="3196358"/>
                </a:moveTo>
                <a:cubicBezTo>
                  <a:pt x="5735220" y="3193450"/>
                  <a:pt x="5731930" y="3194177"/>
                  <a:pt x="5728873" y="3195632"/>
                </a:cubicBezTo>
                <a:cubicBezTo>
                  <a:pt x="5725816" y="3197086"/>
                  <a:pt x="5722996" y="3199267"/>
                  <a:pt x="5720177" y="3199267"/>
                </a:cubicBezTo>
                <a:cubicBezTo>
                  <a:pt x="5710774" y="3196358"/>
                  <a:pt x="5735219" y="3210903"/>
                  <a:pt x="5738980" y="3196358"/>
                </a:cubicBezTo>
                <a:close/>
                <a:moveTo>
                  <a:pt x="3456293" y="2991369"/>
                </a:moveTo>
                <a:cubicBezTo>
                  <a:pt x="3453709" y="2992550"/>
                  <a:pt x="3449830" y="2997823"/>
                  <a:pt x="3444658" y="3010186"/>
                </a:cubicBezTo>
                <a:cubicBezTo>
                  <a:pt x="3460172" y="3021095"/>
                  <a:pt x="3464050" y="2987824"/>
                  <a:pt x="3456293" y="2991369"/>
                </a:cubicBezTo>
                <a:close/>
                <a:moveTo>
                  <a:pt x="1203987" y="2789605"/>
                </a:moveTo>
                <a:cubicBezTo>
                  <a:pt x="1202283" y="2788832"/>
                  <a:pt x="1199933" y="2788923"/>
                  <a:pt x="1197348" y="2789469"/>
                </a:cubicBezTo>
                <a:cubicBezTo>
                  <a:pt x="1192175" y="2790558"/>
                  <a:pt x="1186063" y="2793468"/>
                  <a:pt x="1182303" y="2794922"/>
                </a:cubicBezTo>
                <a:cubicBezTo>
                  <a:pt x="1184183" y="2803650"/>
                  <a:pt x="1201109" y="2794922"/>
                  <a:pt x="1206750" y="2794922"/>
                </a:cubicBezTo>
                <a:cubicBezTo>
                  <a:pt x="1206749" y="2792013"/>
                  <a:pt x="1205693" y="2790377"/>
                  <a:pt x="1203987" y="2789605"/>
                </a:cubicBezTo>
                <a:close/>
                <a:moveTo>
                  <a:pt x="3493787" y="2992368"/>
                </a:moveTo>
                <a:cubicBezTo>
                  <a:pt x="3490263" y="2992004"/>
                  <a:pt x="3486971" y="2992732"/>
                  <a:pt x="3484149" y="2995641"/>
                </a:cubicBezTo>
                <a:cubicBezTo>
                  <a:pt x="3491672" y="3004367"/>
                  <a:pt x="3499194" y="3004367"/>
                  <a:pt x="3504836" y="2995641"/>
                </a:cubicBezTo>
                <a:cubicBezTo>
                  <a:pt x="3501076" y="2994186"/>
                  <a:pt x="3497316" y="2992732"/>
                  <a:pt x="3493787" y="2992368"/>
                </a:cubicBezTo>
                <a:close/>
                <a:moveTo>
                  <a:pt x="1354789" y="2796787"/>
                </a:moveTo>
                <a:cubicBezTo>
                  <a:pt x="1353319" y="2795741"/>
                  <a:pt x="1351322" y="2795832"/>
                  <a:pt x="1349206" y="2796740"/>
                </a:cubicBezTo>
                <a:cubicBezTo>
                  <a:pt x="1344973" y="2798559"/>
                  <a:pt x="1340272" y="2803650"/>
                  <a:pt x="1338391" y="2809467"/>
                </a:cubicBezTo>
                <a:cubicBezTo>
                  <a:pt x="1349676" y="2815285"/>
                  <a:pt x="1347795" y="2800740"/>
                  <a:pt x="1357198" y="2803650"/>
                </a:cubicBezTo>
                <a:cubicBezTo>
                  <a:pt x="1357198" y="2800014"/>
                  <a:pt x="1356257" y="2797832"/>
                  <a:pt x="1354789" y="2796787"/>
                </a:cubicBezTo>
                <a:close/>
                <a:moveTo>
                  <a:pt x="721556" y="2736744"/>
                </a:moveTo>
                <a:cubicBezTo>
                  <a:pt x="708393" y="2733834"/>
                  <a:pt x="693348" y="2745470"/>
                  <a:pt x="680185" y="2748379"/>
                </a:cubicBezTo>
                <a:cubicBezTo>
                  <a:pt x="687706" y="2754197"/>
                  <a:pt x="710273" y="2751287"/>
                  <a:pt x="721556" y="2736744"/>
                </a:cubicBezTo>
                <a:close/>
                <a:moveTo>
                  <a:pt x="6018249" y="3207268"/>
                </a:moveTo>
                <a:cubicBezTo>
                  <a:pt x="6015428" y="3208722"/>
                  <a:pt x="6013547" y="3212359"/>
                  <a:pt x="6013547" y="3216722"/>
                </a:cubicBezTo>
                <a:cubicBezTo>
                  <a:pt x="6019189" y="3222539"/>
                  <a:pt x="6024831" y="3216721"/>
                  <a:pt x="6028592" y="3210903"/>
                </a:cubicBezTo>
                <a:cubicBezTo>
                  <a:pt x="6024831" y="3206540"/>
                  <a:pt x="6021069" y="3205813"/>
                  <a:pt x="6018249" y="3207268"/>
                </a:cubicBezTo>
                <a:close/>
                <a:moveTo>
                  <a:pt x="3531354" y="2978084"/>
                </a:moveTo>
                <a:cubicBezTo>
                  <a:pt x="3526546" y="2976755"/>
                  <a:pt x="3522511" y="2976869"/>
                  <a:pt x="3519265" y="2977914"/>
                </a:cubicBezTo>
                <a:cubicBezTo>
                  <a:pt x="3499785" y="2984186"/>
                  <a:pt x="3508598" y="3024003"/>
                  <a:pt x="3548088" y="2986913"/>
                </a:cubicBezTo>
                <a:cubicBezTo>
                  <a:pt x="3541742" y="2982186"/>
                  <a:pt x="3536159" y="2979414"/>
                  <a:pt x="3531354" y="2978084"/>
                </a:cubicBezTo>
                <a:close/>
                <a:moveTo>
                  <a:pt x="5844206" y="3181800"/>
                </a:moveTo>
                <a:lnTo>
                  <a:pt x="5844294" y="3181815"/>
                </a:lnTo>
                <a:lnTo>
                  <a:pt x="5841666" y="3182662"/>
                </a:lnTo>
                <a:close/>
                <a:moveTo>
                  <a:pt x="3423090" y="2964143"/>
                </a:moveTo>
                <a:cubicBezTo>
                  <a:pt x="3421386" y="2963370"/>
                  <a:pt x="3419034" y="2963461"/>
                  <a:pt x="3416450" y="2964006"/>
                </a:cubicBezTo>
                <a:cubicBezTo>
                  <a:pt x="3411277" y="2965096"/>
                  <a:pt x="3405166" y="2968006"/>
                  <a:pt x="3401404" y="2969460"/>
                </a:cubicBezTo>
                <a:cubicBezTo>
                  <a:pt x="3403286" y="2978186"/>
                  <a:pt x="3420211" y="2969460"/>
                  <a:pt x="3425852" y="2969460"/>
                </a:cubicBezTo>
                <a:cubicBezTo>
                  <a:pt x="3425853" y="2966551"/>
                  <a:pt x="3424794" y="2964915"/>
                  <a:pt x="3423090" y="2964143"/>
                </a:cubicBezTo>
                <a:close/>
                <a:moveTo>
                  <a:pt x="1432422" y="2786196"/>
                </a:moveTo>
                <a:cubicBezTo>
                  <a:pt x="1421138" y="2786196"/>
                  <a:pt x="1411735" y="2786195"/>
                  <a:pt x="1402333" y="2789105"/>
                </a:cubicBezTo>
                <a:cubicBezTo>
                  <a:pt x="1400451" y="2809467"/>
                  <a:pt x="1424898" y="2800741"/>
                  <a:pt x="1432422" y="2786196"/>
                </a:cubicBezTo>
                <a:close/>
                <a:moveTo>
                  <a:pt x="3573889" y="2971324"/>
                </a:moveTo>
                <a:cubicBezTo>
                  <a:pt x="3572421" y="2970278"/>
                  <a:pt x="3570423" y="2970369"/>
                  <a:pt x="3568308" y="2971278"/>
                </a:cubicBezTo>
                <a:cubicBezTo>
                  <a:pt x="3564076" y="2973095"/>
                  <a:pt x="3559374" y="2978186"/>
                  <a:pt x="3557492" y="2984005"/>
                </a:cubicBezTo>
                <a:cubicBezTo>
                  <a:pt x="3568776" y="2989822"/>
                  <a:pt x="3566896" y="2975277"/>
                  <a:pt x="3576301" y="2978187"/>
                </a:cubicBezTo>
                <a:cubicBezTo>
                  <a:pt x="3576300" y="2974551"/>
                  <a:pt x="3575358" y="2972369"/>
                  <a:pt x="3573889" y="2971324"/>
                </a:cubicBezTo>
                <a:close/>
                <a:moveTo>
                  <a:pt x="2940660" y="2911280"/>
                </a:moveTo>
                <a:cubicBezTo>
                  <a:pt x="2927495" y="2908371"/>
                  <a:pt x="2912451" y="2920008"/>
                  <a:pt x="2899285" y="2922916"/>
                </a:cubicBezTo>
                <a:cubicBezTo>
                  <a:pt x="2906808" y="2928735"/>
                  <a:pt x="2929375" y="2925825"/>
                  <a:pt x="2940660" y="2911280"/>
                </a:cubicBezTo>
                <a:close/>
                <a:moveTo>
                  <a:pt x="1465391" y="2779696"/>
                </a:moveTo>
                <a:cubicBezTo>
                  <a:pt x="1460983" y="2777104"/>
                  <a:pt x="1476145" y="2791286"/>
                  <a:pt x="1477554" y="2789105"/>
                </a:cubicBezTo>
                <a:cubicBezTo>
                  <a:pt x="1470503" y="2783286"/>
                  <a:pt x="1466860" y="2780560"/>
                  <a:pt x="1465391" y="2779696"/>
                </a:cubicBezTo>
                <a:close/>
                <a:moveTo>
                  <a:pt x="1453108" y="2777469"/>
                </a:moveTo>
                <a:cubicBezTo>
                  <a:pt x="1445585" y="2780377"/>
                  <a:pt x="1439943" y="2783286"/>
                  <a:pt x="1434302" y="2789105"/>
                </a:cubicBezTo>
                <a:cubicBezTo>
                  <a:pt x="1443704" y="2792013"/>
                  <a:pt x="1451228" y="2789105"/>
                  <a:pt x="1453108" y="2777469"/>
                </a:cubicBezTo>
                <a:close/>
                <a:moveTo>
                  <a:pt x="721792" y="2711654"/>
                </a:moveTo>
                <a:cubicBezTo>
                  <a:pt x="718266" y="2712018"/>
                  <a:pt x="714974" y="2714927"/>
                  <a:pt x="712154" y="2722199"/>
                </a:cubicBezTo>
                <a:cubicBezTo>
                  <a:pt x="719677" y="2728016"/>
                  <a:pt x="725318" y="2719289"/>
                  <a:pt x="732841" y="2716380"/>
                </a:cubicBezTo>
                <a:cubicBezTo>
                  <a:pt x="729080" y="2713472"/>
                  <a:pt x="725317" y="2711290"/>
                  <a:pt x="721792" y="2711654"/>
                </a:cubicBezTo>
                <a:close/>
                <a:moveTo>
                  <a:pt x="5328453" y="3118408"/>
                </a:moveTo>
                <a:cubicBezTo>
                  <a:pt x="5326956" y="3117726"/>
                  <a:pt x="5324897" y="3117999"/>
                  <a:pt x="5322664" y="3118907"/>
                </a:cubicBezTo>
                <a:cubicBezTo>
                  <a:pt x="5318198" y="3120725"/>
                  <a:pt x="5313027" y="3125089"/>
                  <a:pt x="5310207" y="3129452"/>
                </a:cubicBezTo>
                <a:cubicBezTo>
                  <a:pt x="5317727" y="3135271"/>
                  <a:pt x="5325250" y="3126544"/>
                  <a:pt x="5330892" y="3123635"/>
                </a:cubicBezTo>
                <a:cubicBezTo>
                  <a:pt x="5330892" y="3120726"/>
                  <a:pt x="5329951" y="3119090"/>
                  <a:pt x="5328453" y="3118408"/>
                </a:cubicBezTo>
                <a:close/>
                <a:moveTo>
                  <a:pt x="674072" y="2699291"/>
                </a:moveTo>
                <a:cubicBezTo>
                  <a:pt x="670781" y="2699653"/>
                  <a:pt x="666081" y="2701835"/>
                  <a:pt x="663259" y="2701835"/>
                </a:cubicBezTo>
                <a:cubicBezTo>
                  <a:pt x="661378" y="2716380"/>
                  <a:pt x="672661" y="2701835"/>
                  <a:pt x="676422" y="2707654"/>
                </a:cubicBezTo>
                <a:cubicBezTo>
                  <a:pt x="679244" y="2700382"/>
                  <a:pt x="677362" y="2698927"/>
                  <a:pt x="674072" y="2699291"/>
                </a:cubicBezTo>
                <a:close/>
                <a:moveTo>
                  <a:pt x="691466" y="2696018"/>
                </a:moveTo>
                <a:cubicBezTo>
                  <a:pt x="687706" y="2698927"/>
                  <a:pt x="708392" y="2739652"/>
                  <a:pt x="691466" y="2696018"/>
                </a:cubicBezTo>
                <a:close/>
                <a:moveTo>
                  <a:pt x="1483551" y="2763469"/>
                </a:moveTo>
                <a:cubicBezTo>
                  <a:pt x="1480612" y="2763652"/>
                  <a:pt x="1476615" y="2765833"/>
                  <a:pt x="1471914" y="2771651"/>
                </a:cubicBezTo>
                <a:cubicBezTo>
                  <a:pt x="1491661" y="2780377"/>
                  <a:pt x="1492365" y="2762924"/>
                  <a:pt x="1483551" y="2763469"/>
                </a:cubicBezTo>
                <a:close/>
                <a:moveTo>
                  <a:pt x="6143307" y="3177406"/>
                </a:moveTo>
                <a:cubicBezTo>
                  <a:pt x="6132024" y="3178360"/>
                  <a:pt x="6137666" y="3205086"/>
                  <a:pt x="6160233" y="3187632"/>
                </a:cubicBezTo>
                <a:cubicBezTo>
                  <a:pt x="6152711" y="3179632"/>
                  <a:pt x="6147069" y="3177087"/>
                  <a:pt x="6143307" y="3177406"/>
                </a:cubicBezTo>
                <a:close/>
                <a:moveTo>
                  <a:pt x="6112682" y="3174531"/>
                </a:moveTo>
                <a:cubicBezTo>
                  <a:pt x="6112866" y="3171632"/>
                  <a:pt x="6104051" y="3193450"/>
                  <a:pt x="6098174" y="3178905"/>
                </a:cubicBezTo>
                <a:cubicBezTo>
                  <a:pt x="6053039" y="3199267"/>
                  <a:pt x="6053039" y="3213812"/>
                  <a:pt x="6100054" y="3219631"/>
                </a:cubicBezTo>
                <a:cubicBezTo>
                  <a:pt x="6109222" y="3186904"/>
                  <a:pt x="6112572" y="3176269"/>
                  <a:pt x="6112682" y="3174531"/>
                </a:cubicBezTo>
                <a:close/>
                <a:moveTo>
                  <a:pt x="5140394" y="3081683"/>
                </a:moveTo>
                <a:cubicBezTo>
                  <a:pt x="5147887" y="3082910"/>
                  <a:pt x="5167281" y="3089455"/>
                  <a:pt x="5139071" y="3082909"/>
                </a:cubicBezTo>
                <a:cubicBezTo>
                  <a:pt x="5136721" y="3081455"/>
                  <a:pt x="5137896" y="3081273"/>
                  <a:pt x="5140394" y="3081683"/>
                </a:cubicBezTo>
                <a:close/>
                <a:moveTo>
                  <a:pt x="789964" y="2689836"/>
                </a:moveTo>
                <a:cubicBezTo>
                  <a:pt x="786437" y="2691654"/>
                  <a:pt x="782676" y="2697472"/>
                  <a:pt x="789259" y="2701835"/>
                </a:cubicBezTo>
                <a:cubicBezTo>
                  <a:pt x="796781" y="2690199"/>
                  <a:pt x="793490" y="2688017"/>
                  <a:pt x="789964" y="2689836"/>
                </a:cubicBezTo>
                <a:close/>
                <a:moveTo>
                  <a:pt x="1643048" y="2754197"/>
                </a:moveTo>
                <a:cubicBezTo>
                  <a:pt x="1635527" y="2757106"/>
                  <a:pt x="1641168" y="2757106"/>
                  <a:pt x="1635526" y="2765832"/>
                </a:cubicBezTo>
                <a:cubicBezTo>
                  <a:pt x="1643048" y="2774560"/>
                  <a:pt x="1654331" y="2757106"/>
                  <a:pt x="1643048" y="2754197"/>
                </a:cubicBezTo>
                <a:close/>
                <a:moveTo>
                  <a:pt x="862925" y="2683336"/>
                </a:moveTo>
                <a:cubicBezTo>
                  <a:pt x="857901" y="2685109"/>
                  <a:pt x="853668" y="2693836"/>
                  <a:pt x="849437" y="2696018"/>
                </a:cubicBezTo>
                <a:cubicBezTo>
                  <a:pt x="856959" y="2704745"/>
                  <a:pt x="860721" y="2693109"/>
                  <a:pt x="868244" y="2684382"/>
                </a:cubicBezTo>
                <a:cubicBezTo>
                  <a:pt x="866363" y="2682928"/>
                  <a:pt x="864599" y="2682746"/>
                  <a:pt x="862925" y="2683336"/>
                </a:cubicBezTo>
                <a:close/>
                <a:moveTo>
                  <a:pt x="688661" y="2666976"/>
                </a:moveTo>
                <a:lnTo>
                  <a:pt x="688736" y="2667020"/>
                </a:lnTo>
                <a:cubicBezTo>
                  <a:pt x="689587" y="2668565"/>
                  <a:pt x="689117" y="2670565"/>
                  <a:pt x="685825" y="2672747"/>
                </a:cubicBezTo>
                <a:lnTo>
                  <a:pt x="682633" y="2668881"/>
                </a:lnTo>
                <a:close/>
                <a:moveTo>
                  <a:pt x="694733" y="2665176"/>
                </a:moveTo>
                <a:lnTo>
                  <a:pt x="691467" y="2669837"/>
                </a:lnTo>
                <a:lnTo>
                  <a:pt x="693562" y="2665518"/>
                </a:lnTo>
                <a:close/>
                <a:moveTo>
                  <a:pt x="5188909" y="3065456"/>
                </a:moveTo>
                <a:cubicBezTo>
                  <a:pt x="5192198" y="3066909"/>
                  <a:pt x="5198310" y="3071273"/>
                  <a:pt x="5197369" y="3074183"/>
                </a:cubicBezTo>
                <a:cubicBezTo>
                  <a:pt x="5185145" y="3065456"/>
                  <a:pt x="5185616" y="3064002"/>
                  <a:pt x="5188909" y="3065456"/>
                </a:cubicBezTo>
                <a:close/>
                <a:moveTo>
                  <a:pt x="6232637" y="3156361"/>
                </a:moveTo>
                <a:cubicBezTo>
                  <a:pt x="6229816" y="3157089"/>
                  <a:pt x="6226994" y="3159998"/>
                  <a:pt x="6224174" y="3164360"/>
                </a:cubicBezTo>
                <a:cubicBezTo>
                  <a:pt x="6229816" y="3164360"/>
                  <a:pt x="6235457" y="3170177"/>
                  <a:pt x="6241099" y="3161451"/>
                </a:cubicBezTo>
                <a:cubicBezTo>
                  <a:pt x="6238279" y="3157088"/>
                  <a:pt x="6235458" y="3155634"/>
                  <a:pt x="6232637" y="3156361"/>
                </a:cubicBezTo>
                <a:close/>
                <a:moveTo>
                  <a:pt x="1040789" y="2685837"/>
                </a:moveTo>
                <a:cubicBezTo>
                  <a:pt x="1036086" y="2686564"/>
                  <a:pt x="1031854" y="2688746"/>
                  <a:pt x="1028093" y="2693109"/>
                </a:cubicBezTo>
                <a:cubicBezTo>
                  <a:pt x="1039378" y="2701835"/>
                  <a:pt x="1046900" y="2701835"/>
                  <a:pt x="1056304" y="2687290"/>
                </a:cubicBezTo>
                <a:cubicBezTo>
                  <a:pt x="1050662" y="2685837"/>
                  <a:pt x="1045490" y="2685110"/>
                  <a:pt x="1040789" y="2685837"/>
                </a:cubicBezTo>
                <a:close/>
                <a:moveTo>
                  <a:pt x="1469475" y="2714063"/>
                </a:moveTo>
                <a:cubicBezTo>
                  <a:pt x="1467976" y="2713381"/>
                  <a:pt x="1465920" y="2713653"/>
                  <a:pt x="1463686" y="2714562"/>
                </a:cubicBezTo>
                <a:cubicBezTo>
                  <a:pt x="1459220" y="2716380"/>
                  <a:pt x="1454048" y="2720744"/>
                  <a:pt x="1451227" y="2725107"/>
                </a:cubicBezTo>
                <a:cubicBezTo>
                  <a:pt x="1458749" y="2730925"/>
                  <a:pt x="1464391" y="2713472"/>
                  <a:pt x="1471914" y="2719289"/>
                </a:cubicBezTo>
                <a:cubicBezTo>
                  <a:pt x="1471914" y="2716381"/>
                  <a:pt x="1470973" y="2714745"/>
                  <a:pt x="1469475" y="2714063"/>
                </a:cubicBezTo>
                <a:close/>
                <a:moveTo>
                  <a:pt x="886813" y="2661110"/>
                </a:moveTo>
                <a:cubicBezTo>
                  <a:pt x="879056" y="2664746"/>
                  <a:pt x="870124" y="2677109"/>
                  <a:pt x="883287" y="2687290"/>
                </a:cubicBezTo>
                <a:cubicBezTo>
                  <a:pt x="901153" y="2662564"/>
                  <a:pt x="894572" y="2657474"/>
                  <a:pt x="886813" y="2661110"/>
                </a:cubicBezTo>
                <a:close/>
                <a:moveTo>
                  <a:pt x="767838" y="2650162"/>
                </a:moveTo>
                <a:cubicBezTo>
                  <a:pt x="767837" y="2649611"/>
                  <a:pt x="768102" y="2650201"/>
                  <a:pt x="768572" y="2652383"/>
                </a:cubicBezTo>
                <a:lnTo>
                  <a:pt x="768256" y="2652440"/>
                </a:lnTo>
                <a:close/>
                <a:moveTo>
                  <a:pt x="6342563" y="3142907"/>
                </a:moveTo>
                <a:cubicBezTo>
                  <a:pt x="6340594" y="3141816"/>
                  <a:pt x="6338067" y="3141816"/>
                  <a:pt x="6335363" y="3142543"/>
                </a:cubicBezTo>
                <a:cubicBezTo>
                  <a:pt x="6329958" y="3143997"/>
                  <a:pt x="6323845" y="3148361"/>
                  <a:pt x="6320084" y="3152724"/>
                </a:cubicBezTo>
                <a:cubicBezTo>
                  <a:pt x="6331367" y="3158542"/>
                  <a:pt x="6338890" y="3152725"/>
                  <a:pt x="6346412" y="3149815"/>
                </a:cubicBezTo>
                <a:cubicBezTo>
                  <a:pt x="6345942" y="3146179"/>
                  <a:pt x="6344531" y="3143998"/>
                  <a:pt x="6342563" y="3142907"/>
                </a:cubicBezTo>
                <a:close/>
                <a:moveTo>
                  <a:pt x="840505" y="2647657"/>
                </a:moveTo>
                <a:cubicBezTo>
                  <a:pt x="837214" y="2645839"/>
                  <a:pt x="834393" y="2652384"/>
                  <a:pt x="841915" y="2672747"/>
                </a:cubicBezTo>
                <a:cubicBezTo>
                  <a:pt x="847558" y="2659656"/>
                  <a:pt x="843797" y="2649475"/>
                  <a:pt x="840505" y="2647657"/>
                </a:cubicBezTo>
                <a:close/>
                <a:moveTo>
                  <a:pt x="3259890" y="2860374"/>
                </a:moveTo>
                <a:cubicBezTo>
                  <a:pt x="3255188" y="2861101"/>
                  <a:pt x="3250955" y="2863283"/>
                  <a:pt x="3247197" y="2867647"/>
                </a:cubicBezTo>
                <a:cubicBezTo>
                  <a:pt x="3258481" y="2876373"/>
                  <a:pt x="3266002" y="2876373"/>
                  <a:pt x="3275405" y="2861828"/>
                </a:cubicBezTo>
                <a:cubicBezTo>
                  <a:pt x="3269761" y="2860374"/>
                  <a:pt x="3264592" y="2859646"/>
                  <a:pt x="3259890" y="2860374"/>
                </a:cubicBezTo>
                <a:close/>
                <a:moveTo>
                  <a:pt x="1009287" y="2655292"/>
                </a:moveTo>
                <a:cubicBezTo>
                  <a:pt x="1003647" y="2652383"/>
                  <a:pt x="999768" y="2652747"/>
                  <a:pt x="997388" y="2654475"/>
                </a:cubicBezTo>
                <a:cubicBezTo>
                  <a:pt x="990248" y="2659656"/>
                  <a:pt x="996595" y="2677110"/>
                  <a:pt x="1009287" y="2655292"/>
                </a:cubicBezTo>
                <a:close/>
                <a:moveTo>
                  <a:pt x="2792092" y="2809467"/>
                </a:moveTo>
                <a:cubicBezTo>
                  <a:pt x="2792092" y="2803650"/>
                  <a:pt x="2756360" y="2835648"/>
                  <a:pt x="2792092" y="2809467"/>
                </a:cubicBezTo>
                <a:close/>
                <a:moveTo>
                  <a:pt x="3688577" y="2888600"/>
                </a:moveTo>
                <a:cubicBezTo>
                  <a:pt x="3687079" y="2887918"/>
                  <a:pt x="3685022" y="2888191"/>
                  <a:pt x="3682789" y="2889100"/>
                </a:cubicBezTo>
                <a:cubicBezTo>
                  <a:pt x="3678322" y="2890918"/>
                  <a:pt x="3673149" y="2895282"/>
                  <a:pt x="3670329" y="2899645"/>
                </a:cubicBezTo>
                <a:cubicBezTo>
                  <a:pt x="3677851" y="2905463"/>
                  <a:pt x="3683492" y="2888009"/>
                  <a:pt x="3691016" y="2893827"/>
                </a:cubicBezTo>
                <a:cubicBezTo>
                  <a:pt x="3691015" y="2890918"/>
                  <a:pt x="3690075" y="2889282"/>
                  <a:pt x="3688577" y="2888600"/>
                </a:cubicBezTo>
                <a:close/>
                <a:moveTo>
                  <a:pt x="540567" y="2606598"/>
                </a:moveTo>
                <a:lnTo>
                  <a:pt x="544781" y="2611657"/>
                </a:lnTo>
                <a:cubicBezTo>
                  <a:pt x="537258" y="2626203"/>
                  <a:pt x="537259" y="2614567"/>
                  <a:pt x="525975" y="2614567"/>
                </a:cubicBezTo>
                <a:cubicBezTo>
                  <a:pt x="528795" y="2609477"/>
                  <a:pt x="532793" y="2607113"/>
                  <a:pt x="537494" y="2606341"/>
                </a:cubicBezTo>
                <a:close/>
                <a:moveTo>
                  <a:pt x="1153037" y="2659747"/>
                </a:moveTo>
                <a:cubicBezTo>
                  <a:pt x="1148805" y="2659838"/>
                  <a:pt x="1143280" y="2664746"/>
                  <a:pt x="1137167" y="2678564"/>
                </a:cubicBezTo>
                <a:cubicBezTo>
                  <a:pt x="1166788" y="2702564"/>
                  <a:pt x="1165730" y="2659474"/>
                  <a:pt x="1153037" y="2659747"/>
                </a:cubicBezTo>
                <a:close/>
                <a:moveTo>
                  <a:pt x="3206997" y="2838557"/>
                </a:moveTo>
                <a:cubicBezTo>
                  <a:pt x="3203943" y="2839284"/>
                  <a:pt x="3201121" y="2842921"/>
                  <a:pt x="3207702" y="2847283"/>
                </a:cubicBezTo>
                <a:cubicBezTo>
                  <a:pt x="3213346" y="2840012"/>
                  <a:pt x="3210055" y="2837829"/>
                  <a:pt x="3206997" y="2838557"/>
                </a:cubicBezTo>
                <a:close/>
                <a:moveTo>
                  <a:pt x="931861" y="2633112"/>
                </a:moveTo>
                <a:cubicBezTo>
                  <a:pt x="923838" y="2627112"/>
                  <a:pt x="891751" y="2647293"/>
                  <a:pt x="928422" y="2649474"/>
                </a:cubicBezTo>
                <a:cubicBezTo>
                  <a:pt x="934534" y="2640020"/>
                  <a:pt x="934534" y="2635111"/>
                  <a:pt x="931861" y="2633112"/>
                </a:cubicBezTo>
                <a:close/>
                <a:moveTo>
                  <a:pt x="3220515" y="2834058"/>
                </a:moveTo>
                <a:cubicBezTo>
                  <a:pt x="3218985" y="2833831"/>
                  <a:pt x="3217104" y="2834921"/>
                  <a:pt x="3215227" y="2838557"/>
                </a:cubicBezTo>
                <a:cubicBezTo>
                  <a:pt x="3226509" y="2847285"/>
                  <a:pt x="3225098" y="2834739"/>
                  <a:pt x="3220515" y="2834058"/>
                </a:cubicBezTo>
                <a:close/>
                <a:moveTo>
                  <a:pt x="1609197" y="2690199"/>
                </a:moveTo>
                <a:cubicBezTo>
                  <a:pt x="1601676" y="2688745"/>
                  <a:pt x="1594152" y="2688017"/>
                  <a:pt x="1586865" y="2689108"/>
                </a:cubicBezTo>
                <a:cubicBezTo>
                  <a:pt x="1579577" y="2690200"/>
                  <a:pt x="1572526" y="2693109"/>
                  <a:pt x="1565944" y="2698927"/>
                </a:cubicBezTo>
                <a:cubicBezTo>
                  <a:pt x="1582869" y="2696018"/>
                  <a:pt x="1590391" y="2696018"/>
                  <a:pt x="1609197" y="2690199"/>
                </a:cubicBezTo>
                <a:close/>
                <a:moveTo>
                  <a:pt x="966710" y="2624067"/>
                </a:moveTo>
                <a:cubicBezTo>
                  <a:pt x="962743" y="2620930"/>
                  <a:pt x="971206" y="2664020"/>
                  <a:pt x="975438" y="2646566"/>
                </a:cubicBezTo>
                <a:cubicBezTo>
                  <a:pt x="970736" y="2631294"/>
                  <a:pt x="968033" y="2625113"/>
                  <a:pt x="966710" y="2624067"/>
                </a:cubicBezTo>
                <a:close/>
                <a:moveTo>
                  <a:pt x="3372138" y="2834285"/>
                </a:moveTo>
                <a:cubicBezTo>
                  <a:pt x="3367906" y="2834376"/>
                  <a:pt x="3362381" y="2839284"/>
                  <a:pt x="3356271" y="2853102"/>
                </a:cubicBezTo>
                <a:cubicBezTo>
                  <a:pt x="3385890" y="2877100"/>
                  <a:pt x="3384831" y="2834012"/>
                  <a:pt x="3372138" y="2834285"/>
                </a:cubicBezTo>
                <a:close/>
                <a:moveTo>
                  <a:pt x="992363" y="2617476"/>
                </a:moveTo>
                <a:cubicBezTo>
                  <a:pt x="986721" y="2637838"/>
                  <a:pt x="1007408" y="2614567"/>
                  <a:pt x="992363" y="2617476"/>
                </a:cubicBezTo>
                <a:close/>
                <a:moveTo>
                  <a:pt x="3828301" y="2864738"/>
                </a:moveTo>
                <a:cubicBezTo>
                  <a:pt x="3820775" y="2863283"/>
                  <a:pt x="3813255" y="2862556"/>
                  <a:pt x="3805968" y="2863647"/>
                </a:cubicBezTo>
                <a:cubicBezTo>
                  <a:pt x="3798679" y="2864738"/>
                  <a:pt x="3791627" y="2867647"/>
                  <a:pt x="3785044" y="2873464"/>
                </a:cubicBezTo>
                <a:cubicBezTo>
                  <a:pt x="3801971" y="2870555"/>
                  <a:pt x="3809492" y="2870555"/>
                  <a:pt x="3828301" y="2864738"/>
                </a:cubicBezTo>
                <a:close/>
                <a:moveTo>
                  <a:pt x="1918602" y="2689309"/>
                </a:moveTo>
                <a:cubicBezTo>
                  <a:pt x="1918334" y="2692268"/>
                  <a:pt x="1919260" y="2703108"/>
                  <a:pt x="1921376" y="2704745"/>
                </a:cubicBezTo>
                <a:cubicBezTo>
                  <a:pt x="1920437" y="2696018"/>
                  <a:pt x="1919731" y="2691473"/>
                  <a:pt x="1919263" y="2689609"/>
                </a:cubicBezTo>
                <a:cubicBezTo>
                  <a:pt x="1918909" y="2688211"/>
                  <a:pt x="1918690" y="2688322"/>
                  <a:pt x="1918602" y="2689309"/>
                </a:cubicBezTo>
                <a:close/>
                <a:moveTo>
                  <a:pt x="1706696" y="2665883"/>
                </a:moveTo>
                <a:cubicBezTo>
                  <a:pt x="1694530" y="2661110"/>
                  <a:pt x="1654331" y="2676382"/>
                  <a:pt x="1705108" y="2678564"/>
                </a:cubicBezTo>
                <a:cubicBezTo>
                  <a:pt x="1711691" y="2671292"/>
                  <a:pt x="1710749" y="2667473"/>
                  <a:pt x="1706696" y="2665883"/>
                </a:cubicBezTo>
                <a:close/>
                <a:moveTo>
                  <a:pt x="6524599" y="3094182"/>
                </a:moveTo>
                <a:cubicBezTo>
                  <a:pt x="6522719" y="3094545"/>
                  <a:pt x="6520367" y="3095999"/>
                  <a:pt x="6517546" y="3094545"/>
                </a:cubicBezTo>
                <a:cubicBezTo>
                  <a:pt x="6511904" y="3103271"/>
                  <a:pt x="6523188" y="3109090"/>
                  <a:pt x="6528830" y="3100363"/>
                </a:cubicBezTo>
                <a:cubicBezTo>
                  <a:pt x="6527890" y="3094546"/>
                  <a:pt x="6526479" y="3093819"/>
                  <a:pt x="6524599" y="3094182"/>
                </a:cubicBezTo>
                <a:close/>
                <a:moveTo>
                  <a:pt x="1310182" y="2629112"/>
                </a:moveTo>
                <a:cubicBezTo>
                  <a:pt x="1306422" y="2637838"/>
                  <a:pt x="1300781" y="2634929"/>
                  <a:pt x="1297019" y="2643657"/>
                </a:cubicBezTo>
                <a:cubicBezTo>
                  <a:pt x="1302661" y="2649474"/>
                  <a:pt x="1321466" y="2637838"/>
                  <a:pt x="1310182" y="2629112"/>
                </a:cubicBezTo>
                <a:close/>
                <a:moveTo>
                  <a:pt x="5476755" y="2999550"/>
                </a:moveTo>
                <a:cubicBezTo>
                  <a:pt x="5473229" y="2996549"/>
                  <a:pt x="5460183" y="3012366"/>
                  <a:pt x="5475696" y="3010186"/>
                </a:cubicBezTo>
                <a:cubicBezTo>
                  <a:pt x="5478048" y="3003641"/>
                  <a:pt x="5477931" y="3000549"/>
                  <a:pt x="5476755" y="2999550"/>
                </a:cubicBezTo>
                <a:close/>
                <a:moveTo>
                  <a:pt x="5144712" y="2966551"/>
                </a:moveTo>
                <a:cubicBezTo>
                  <a:pt x="5184205" y="2992731"/>
                  <a:pt x="5077013" y="2975277"/>
                  <a:pt x="5144712" y="2966551"/>
                </a:cubicBezTo>
                <a:close/>
                <a:moveTo>
                  <a:pt x="5454250" y="2992368"/>
                </a:moveTo>
                <a:cubicBezTo>
                  <a:pt x="5448899" y="2994550"/>
                  <a:pt x="5439027" y="3002914"/>
                  <a:pt x="5423042" y="3021821"/>
                </a:cubicBezTo>
                <a:cubicBezTo>
                  <a:pt x="5445608" y="3034912"/>
                  <a:pt x="5470290" y="2985823"/>
                  <a:pt x="5454250" y="2992368"/>
                </a:cubicBezTo>
                <a:close/>
                <a:moveTo>
                  <a:pt x="3529283" y="2803650"/>
                </a:moveTo>
                <a:cubicBezTo>
                  <a:pt x="3525523" y="2812376"/>
                  <a:pt x="3519883" y="2809467"/>
                  <a:pt x="3516120" y="2818193"/>
                </a:cubicBezTo>
                <a:cubicBezTo>
                  <a:pt x="3521761" y="2824012"/>
                  <a:pt x="3540568" y="2812376"/>
                  <a:pt x="3529283" y="2803650"/>
                </a:cubicBezTo>
                <a:close/>
                <a:moveTo>
                  <a:pt x="1431716" y="2597477"/>
                </a:moveTo>
                <a:cubicBezTo>
                  <a:pt x="1429130" y="2597114"/>
                  <a:pt x="1426779" y="2598569"/>
                  <a:pt x="1424898" y="2602931"/>
                </a:cubicBezTo>
                <a:cubicBezTo>
                  <a:pt x="1430541" y="2608748"/>
                  <a:pt x="1436182" y="2608748"/>
                  <a:pt x="1439943" y="2602931"/>
                </a:cubicBezTo>
                <a:cubicBezTo>
                  <a:pt x="1437123" y="2600022"/>
                  <a:pt x="1434302" y="2597840"/>
                  <a:pt x="1431716" y="2597477"/>
                </a:cubicBezTo>
                <a:close/>
                <a:moveTo>
                  <a:pt x="1503179" y="2602931"/>
                </a:moveTo>
                <a:cubicBezTo>
                  <a:pt x="1496363" y="2604386"/>
                  <a:pt x="1482258" y="2608750"/>
                  <a:pt x="1481317" y="2611658"/>
                </a:cubicBezTo>
                <a:cubicBezTo>
                  <a:pt x="1509525" y="2602931"/>
                  <a:pt x="1509996" y="2601478"/>
                  <a:pt x="1503179" y="2602931"/>
                </a:cubicBezTo>
                <a:close/>
                <a:moveTo>
                  <a:pt x="5277677" y="2935507"/>
                </a:moveTo>
                <a:cubicBezTo>
                  <a:pt x="5279177" y="2936007"/>
                  <a:pt x="5280116" y="2937462"/>
                  <a:pt x="5280116" y="2940370"/>
                </a:cubicBezTo>
                <a:cubicBezTo>
                  <a:pt x="5272595" y="2937461"/>
                  <a:pt x="5266951" y="2952006"/>
                  <a:pt x="5259430" y="2943280"/>
                </a:cubicBezTo>
                <a:cubicBezTo>
                  <a:pt x="5262251" y="2941825"/>
                  <a:pt x="5267423" y="2938188"/>
                  <a:pt x="5271889" y="2936371"/>
                </a:cubicBezTo>
                <a:cubicBezTo>
                  <a:pt x="5274123" y="2935462"/>
                  <a:pt x="5276179" y="2935008"/>
                  <a:pt x="5277677" y="2935507"/>
                </a:cubicBezTo>
                <a:close/>
                <a:moveTo>
                  <a:pt x="639047" y="2516025"/>
                </a:moveTo>
                <a:cubicBezTo>
                  <a:pt x="635990" y="2517843"/>
                  <a:pt x="630349" y="2524389"/>
                  <a:pt x="631289" y="2530206"/>
                </a:cubicBezTo>
                <a:cubicBezTo>
                  <a:pt x="642573" y="2517116"/>
                  <a:pt x="642102" y="2514207"/>
                  <a:pt x="639047" y="2516025"/>
                </a:cubicBezTo>
                <a:close/>
                <a:moveTo>
                  <a:pt x="1869660" y="2616021"/>
                </a:moveTo>
                <a:cubicBezTo>
                  <a:pt x="1865428" y="2616749"/>
                  <a:pt x="1861197" y="2618931"/>
                  <a:pt x="1857434" y="2623293"/>
                </a:cubicBezTo>
                <a:cubicBezTo>
                  <a:pt x="1864958" y="2629112"/>
                  <a:pt x="1874360" y="2626202"/>
                  <a:pt x="1881884" y="2617476"/>
                </a:cubicBezTo>
                <a:cubicBezTo>
                  <a:pt x="1878122" y="2616021"/>
                  <a:pt x="1873890" y="2615294"/>
                  <a:pt x="1869660" y="2616021"/>
                </a:cubicBezTo>
                <a:close/>
                <a:moveTo>
                  <a:pt x="3650817" y="2772014"/>
                </a:moveTo>
                <a:cubicBezTo>
                  <a:pt x="3648232" y="2771651"/>
                  <a:pt x="3645882" y="2773105"/>
                  <a:pt x="3644002" y="2777469"/>
                </a:cubicBezTo>
                <a:cubicBezTo>
                  <a:pt x="3649642" y="2783286"/>
                  <a:pt x="3655285" y="2783286"/>
                  <a:pt x="3659045" y="2777469"/>
                </a:cubicBezTo>
                <a:cubicBezTo>
                  <a:pt x="3656226" y="2774560"/>
                  <a:pt x="3653404" y="2772378"/>
                  <a:pt x="3650817" y="2772014"/>
                </a:cubicBezTo>
                <a:close/>
                <a:moveTo>
                  <a:pt x="3722279" y="2777469"/>
                </a:moveTo>
                <a:cubicBezTo>
                  <a:pt x="3715464" y="2778923"/>
                  <a:pt x="3701358" y="2783286"/>
                  <a:pt x="3700417" y="2786195"/>
                </a:cubicBezTo>
                <a:cubicBezTo>
                  <a:pt x="3728628" y="2777469"/>
                  <a:pt x="3729098" y="2776015"/>
                  <a:pt x="3722279" y="2777469"/>
                </a:cubicBezTo>
                <a:close/>
                <a:moveTo>
                  <a:pt x="1756047" y="2584753"/>
                </a:moveTo>
                <a:lnTo>
                  <a:pt x="1754002" y="2597113"/>
                </a:lnTo>
                <a:cubicBezTo>
                  <a:pt x="1747891" y="2592750"/>
                  <a:pt x="1746597" y="2589660"/>
                  <a:pt x="1748126" y="2587523"/>
                </a:cubicBezTo>
                <a:close/>
                <a:moveTo>
                  <a:pt x="1716392" y="2553479"/>
                </a:moveTo>
                <a:cubicBezTo>
                  <a:pt x="1706988" y="2553479"/>
                  <a:pt x="1695705" y="2556388"/>
                  <a:pt x="1686302" y="2568024"/>
                </a:cubicBezTo>
                <a:cubicBezTo>
                  <a:pt x="1695704" y="2568024"/>
                  <a:pt x="1706988" y="2565115"/>
                  <a:pt x="1716392" y="2553479"/>
                </a:cubicBezTo>
                <a:close/>
                <a:moveTo>
                  <a:pt x="3978910" y="2753473"/>
                </a:moveTo>
                <a:lnTo>
                  <a:pt x="3976864" y="2765832"/>
                </a:lnTo>
                <a:cubicBezTo>
                  <a:pt x="3970756" y="2761469"/>
                  <a:pt x="3969461" y="2758379"/>
                  <a:pt x="3970989" y="2756242"/>
                </a:cubicBezTo>
                <a:close/>
                <a:moveTo>
                  <a:pt x="1826847" y="2552190"/>
                </a:moveTo>
                <a:lnTo>
                  <a:pt x="1817943" y="2562206"/>
                </a:lnTo>
                <a:lnTo>
                  <a:pt x="1819934" y="2552971"/>
                </a:lnTo>
                <a:close/>
                <a:moveTo>
                  <a:pt x="3935493" y="2728016"/>
                </a:moveTo>
                <a:cubicBezTo>
                  <a:pt x="3926090" y="2728016"/>
                  <a:pt x="3914808" y="2730925"/>
                  <a:pt x="3905403" y="2742561"/>
                </a:cubicBezTo>
                <a:cubicBezTo>
                  <a:pt x="3914806" y="2742561"/>
                  <a:pt x="3926092" y="2739652"/>
                  <a:pt x="3935493" y="2728016"/>
                </a:cubicBezTo>
                <a:close/>
                <a:moveTo>
                  <a:pt x="1904215" y="2546571"/>
                </a:moveTo>
                <a:cubicBezTo>
                  <a:pt x="1895518" y="2547661"/>
                  <a:pt x="1887524" y="2552024"/>
                  <a:pt x="1906333" y="2556388"/>
                </a:cubicBezTo>
                <a:cubicBezTo>
                  <a:pt x="1922317" y="2547662"/>
                  <a:pt x="1912914" y="2545480"/>
                  <a:pt x="1904215" y="2546571"/>
                </a:cubicBezTo>
                <a:close/>
                <a:moveTo>
                  <a:pt x="4136344" y="2740897"/>
                </a:moveTo>
                <a:cubicBezTo>
                  <a:pt x="4144678" y="2740153"/>
                  <a:pt x="4150114" y="2741471"/>
                  <a:pt x="4151759" y="2745470"/>
                </a:cubicBezTo>
                <a:lnTo>
                  <a:pt x="4148046" y="2745790"/>
                </a:lnTo>
                <a:lnTo>
                  <a:pt x="4147998" y="2745470"/>
                </a:lnTo>
                <a:cubicBezTo>
                  <a:pt x="4143767" y="2741107"/>
                  <a:pt x="4136715" y="2741107"/>
                  <a:pt x="4127311" y="2745470"/>
                </a:cubicBezTo>
                <a:lnTo>
                  <a:pt x="4130686" y="2742243"/>
                </a:lnTo>
                <a:close/>
                <a:moveTo>
                  <a:pt x="4051136" y="2720749"/>
                </a:moveTo>
                <a:lnTo>
                  <a:pt x="4050620" y="2721471"/>
                </a:lnTo>
                <a:cubicBezTo>
                  <a:pt x="4047563" y="2725199"/>
                  <a:pt x="4043155" y="2730199"/>
                  <a:pt x="4037043" y="2736744"/>
                </a:cubicBezTo>
                <a:cubicBezTo>
                  <a:pt x="4034222" y="2735289"/>
                  <a:pt x="4035867" y="2731290"/>
                  <a:pt x="4039158" y="2726926"/>
                </a:cubicBezTo>
                <a:lnTo>
                  <a:pt x="4044592" y="2721487"/>
                </a:lnTo>
                <a:close/>
                <a:moveTo>
                  <a:pt x="4123315" y="2721107"/>
                </a:moveTo>
                <a:cubicBezTo>
                  <a:pt x="4114617" y="2722198"/>
                  <a:pt x="4106624" y="2726562"/>
                  <a:pt x="4125430" y="2730925"/>
                </a:cubicBezTo>
                <a:cubicBezTo>
                  <a:pt x="4141416" y="2722199"/>
                  <a:pt x="4132014" y="2720017"/>
                  <a:pt x="4123315" y="2721107"/>
                </a:cubicBezTo>
                <a:close/>
                <a:moveTo>
                  <a:pt x="2047375" y="2521480"/>
                </a:moveTo>
                <a:cubicBezTo>
                  <a:pt x="2090629" y="2530206"/>
                  <a:pt x="2041733" y="2524389"/>
                  <a:pt x="2047375" y="2521480"/>
                </a:cubicBezTo>
                <a:close/>
                <a:moveTo>
                  <a:pt x="735014" y="2393259"/>
                </a:moveTo>
                <a:cubicBezTo>
                  <a:pt x="729902" y="2391487"/>
                  <a:pt x="721087" y="2400758"/>
                  <a:pt x="719677" y="2405122"/>
                </a:cubicBezTo>
                <a:cubicBezTo>
                  <a:pt x="729079" y="2402212"/>
                  <a:pt x="729078" y="2399303"/>
                  <a:pt x="738482" y="2399303"/>
                </a:cubicBezTo>
                <a:cubicBezTo>
                  <a:pt x="738013" y="2395668"/>
                  <a:pt x="736719" y="2393850"/>
                  <a:pt x="735014" y="2393259"/>
                </a:cubicBezTo>
                <a:close/>
                <a:moveTo>
                  <a:pt x="4266475" y="2696018"/>
                </a:moveTo>
                <a:cubicBezTo>
                  <a:pt x="4309729" y="2704744"/>
                  <a:pt x="4260833" y="2698927"/>
                  <a:pt x="4266475" y="2696018"/>
                </a:cubicBezTo>
                <a:close/>
                <a:moveTo>
                  <a:pt x="2202161" y="2511357"/>
                </a:moveTo>
                <a:lnTo>
                  <a:pt x="2196031" y="2514236"/>
                </a:lnTo>
                <a:lnTo>
                  <a:pt x="2119308" y="2506571"/>
                </a:lnTo>
                <a:cubicBezTo>
                  <a:pt x="2038914" y="2501118"/>
                  <a:pt x="1950524" y="2506935"/>
                  <a:pt x="1908212" y="2570932"/>
                </a:cubicBezTo>
                <a:cubicBezTo>
                  <a:pt x="1927020" y="2562206"/>
                  <a:pt x="1936420" y="2570932"/>
                  <a:pt x="1932661" y="2597113"/>
                </a:cubicBezTo>
                <a:cubicBezTo>
                  <a:pt x="1975914" y="2562206"/>
                  <a:pt x="2088751" y="2582569"/>
                  <a:pt x="2098154" y="2573841"/>
                </a:cubicBezTo>
                <a:cubicBezTo>
                  <a:pt x="2091571" y="2569479"/>
                  <a:pt x="2123540" y="2549843"/>
                  <a:pt x="2157391" y="2532388"/>
                </a:cubicBezTo>
                <a:lnTo>
                  <a:pt x="2196031" y="2514236"/>
                </a:lnTo>
                <a:lnTo>
                  <a:pt x="2202574" y="2514890"/>
                </a:lnTo>
                <a:close/>
                <a:moveTo>
                  <a:pt x="7208900" y="2942552"/>
                </a:moveTo>
                <a:cubicBezTo>
                  <a:pt x="7204433" y="2942552"/>
                  <a:pt x="7200202" y="2947643"/>
                  <a:pt x="7209605" y="2957824"/>
                </a:cubicBezTo>
                <a:cubicBezTo>
                  <a:pt x="7218068" y="2947643"/>
                  <a:pt x="7213366" y="2942552"/>
                  <a:pt x="7208900" y="2942552"/>
                </a:cubicBezTo>
                <a:close/>
                <a:moveTo>
                  <a:pt x="4456415" y="2684382"/>
                </a:moveTo>
                <a:lnTo>
                  <a:pt x="4458313" y="2692123"/>
                </a:lnTo>
                <a:lnTo>
                  <a:pt x="4451810" y="2691993"/>
                </a:lnTo>
                <a:lnTo>
                  <a:pt x="4451949" y="2691654"/>
                </a:lnTo>
                <a:cubicBezTo>
                  <a:pt x="4452184" y="2689472"/>
                  <a:pt x="4452657" y="2687292"/>
                  <a:pt x="4456415" y="2684382"/>
                </a:cubicBezTo>
                <a:close/>
                <a:moveTo>
                  <a:pt x="4447013" y="2678564"/>
                </a:moveTo>
                <a:lnTo>
                  <a:pt x="4432698" y="2690529"/>
                </a:lnTo>
                <a:lnTo>
                  <a:pt x="4424217" y="2689682"/>
                </a:lnTo>
                <a:lnTo>
                  <a:pt x="4424582" y="2684435"/>
                </a:lnTo>
                <a:close/>
                <a:moveTo>
                  <a:pt x="7346330" y="2908918"/>
                </a:moveTo>
                <a:cubicBezTo>
                  <a:pt x="7344832" y="2908191"/>
                  <a:pt x="7342775" y="2908372"/>
                  <a:pt x="7340541" y="2909100"/>
                </a:cubicBezTo>
                <a:cubicBezTo>
                  <a:pt x="7336075" y="2910553"/>
                  <a:pt x="7330904" y="2914190"/>
                  <a:pt x="7328083" y="2917099"/>
                </a:cubicBezTo>
                <a:cubicBezTo>
                  <a:pt x="7335604" y="2925825"/>
                  <a:pt x="7341247" y="2908371"/>
                  <a:pt x="7348769" y="2914189"/>
                </a:cubicBezTo>
                <a:cubicBezTo>
                  <a:pt x="7348769" y="2911281"/>
                  <a:pt x="7347829" y="2909645"/>
                  <a:pt x="7346330" y="2908918"/>
                </a:cubicBezTo>
                <a:close/>
                <a:moveTo>
                  <a:pt x="6047398" y="2748379"/>
                </a:moveTo>
                <a:cubicBezTo>
                  <a:pt x="6046928" y="2746924"/>
                  <a:pt x="6041051" y="2747107"/>
                  <a:pt x="6032676" y="2748152"/>
                </a:cubicBezTo>
                <a:cubicBezTo>
                  <a:pt x="6007553" y="2751289"/>
                  <a:pt x="5959951" y="2762197"/>
                  <a:pt x="5968413" y="2760015"/>
                </a:cubicBezTo>
                <a:cubicBezTo>
                  <a:pt x="5974055" y="2780377"/>
                  <a:pt x="6045517" y="2757106"/>
                  <a:pt x="6047398" y="2751287"/>
                </a:cubicBezTo>
                <a:cubicBezTo>
                  <a:pt x="6045517" y="2751287"/>
                  <a:pt x="6045517" y="2751287"/>
                  <a:pt x="6047398" y="2748379"/>
                </a:cubicBezTo>
                <a:close/>
                <a:moveTo>
                  <a:pt x="7891732" y="2791377"/>
                </a:moveTo>
                <a:cubicBezTo>
                  <a:pt x="7891674" y="2792741"/>
                  <a:pt x="7891791" y="2796378"/>
                  <a:pt x="7892261" y="2803650"/>
                </a:cubicBezTo>
                <a:cubicBezTo>
                  <a:pt x="7893672" y="2803650"/>
                  <a:pt x="7891908" y="2787287"/>
                  <a:pt x="7891732" y="2791377"/>
                </a:cubicBezTo>
                <a:close/>
                <a:moveTo>
                  <a:pt x="7936455" y="2774196"/>
                </a:moveTo>
                <a:cubicBezTo>
                  <a:pt x="7927053" y="2772378"/>
                  <a:pt x="7920470" y="2780378"/>
                  <a:pt x="7944917" y="2803650"/>
                </a:cubicBezTo>
                <a:cubicBezTo>
                  <a:pt x="7958082" y="2787650"/>
                  <a:pt x="7945858" y="2776014"/>
                  <a:pt x="7936455" y="2774196"/>
                </a:cubicBezTo>
                <a:close/>
                <a:moveTo>
                  <a:pt x="7978063" y="2763288"/>
                </a:moveTo>
                <a:cubicBezTo>
                  <a:pt x="7972656" y="2763651"/>
                  <a:pt x="7966545" y="2767288"/>
                  <a:pt x="7967484" y="2774560"/>
                </a:cubicBezTo>
                <a:cubicBezTo>
                  <a:pt x="7973126" y="2777469"/>
                  <a:pt x="7978768" y="2771650"/>
                  <a:pt x="7984410" y="2771650"/>
                </a:cubicBezTo>
                <a:cubicBezTo>
                  <a:pt x="7988171" y="2765833"/>
                  <a:pt x="7983470" y="2762924"/>
                  <a:pt x="7978063" y="2763288"/>
                </a:cubicBezTo>
                <a:close/>
                <a:moveTo>
                  <a:pt x="1094359" y="2143162"/>
                </a:moveTo>
                <a:lnTo>
                  <a:pt x="1041933" y="2157759"/>
                </a:lnTo>
                <a:cubicBezTo>
                  <a:pt x="911908" y="2194404"/>
                  <a:pt x="797485" y="2227675"/>
                  <a:pt x="762930" y="2236402"/>
                </a:cubicBezTo>
                <a:cubicBezTo>
                  <a:pt x="859310" y="2199313"/>
                  <a:pt x="958159" y="2173132"/>
                  <a:pt x="1057919" y="2150769"/>
                </a:cubicBezTo>
                <a:close/>
                <a:moveTo>
                  <a:pt x="8148403" y="2715654"/>
                </a:moveTo>
                <a:cubicBezTo>
                  <a:pt x="8141087" y="2714562"/>
                  <a:pt x="8128746" y="2726561"/>
                  <a:pt x="8121693" y="2722198"/>
                </a:cubicBezTo>
                <a:cubicBezTo>
                  <a:pt x="8125454" y="2739652"/>
                  <a:pt x="8142380" y="2719289"/>
                  <a:pt x="8153663" y="2722199"/>
                </a:cubicBezTo>
                <a:cubicBezTo>
                  <a:pt x="8152723" y="2717835"/>
                  <a:pt x="8150843" y="2716018"/>
                  <a:pt x="8148403" y="2715654"/>
                </a:cubicBezTo>
                <a:close/>
                <a:moveTo>
                  <a:pt x="8261180" y="2708699"/>
                </a:moveTo>
                <a:cubicBezTo>
                  <a:pt x="8259212" y="2709108"/>
                  <a:pt x="8257096" y="2710563"/>
                  <a:pt x="8255216" y="2713472"/>
                </a:cubicBezTo>
                <a:cubicBezTo>
                  <a:pt x="8258976" y="2716380"/>
                  <a:pt x="8260858" y="2719289"/>
                  <a:pt x="8264617" y="2722198"/>
                </a:cubicBezTo>
                <a:cubicBezTo>
                  <a:pt x="8269319" y="2717836"/>
                  <a:pt x="8268849" y="2712745"/>
                  <a:pt x="8266264" y="2710199"/>
                </a:cubicBezTo>
                <a:cubicBezTo>
                  <a:pt x="8264971" y="2708926"/>
                  <a:pt x="8263149" y="2708290"/>
                  <a:pt x="8261180" y="2708699"/>
                </a:cubicBezTo>
                <a:close/>
                <a:moveTo>
                  <a:pt x="8214278" y="2704122"/>
                </a:moveTo>
                <a:cubicBezTo>
                  <a:pt x="8213402" y="2703395"/>
                  <a:pt x="8212873" y="2703506"/>
                  <a:pt x="8213137" y="2704971"/>
                </a:cubicBezTo>
                <a:cubicBezTo>
                  <a:pt x="8213490" y="2706926"/>
                  <a:pt x="8215254" y="2711290"/>
                  <a:pt x="8219484" y="2719289"/>
                </a:cubicBezTo>
                <a:cubicBezTo>
                  <a:pt x="8222658" y="2716017"/>
                  <a:pt x="8216906" y="2706301"/>
                  <a:pt x="8214278" y="2704122"/>
                </a:cubicBezTo>
                <a:close/>
                <a:moveTo>
                  <a:pt x="26828" y="1956391"/>
                </a:moveTo>
                <a:lnTo>
                  <a:pt x="29059" y="1962551"/>
                </a:lnTo>
                <a:cubicBezTo>
                  <a:pt x="29146" y="1968960"/>
                  <a:pt x="25267" y="1971688"/>
                  <a:pt x="14453" y="1965869"/>
                </a:cubicBezTo>
                <a:close/>
                <a:moveTo>
                  <a:pt x="8353712" y="2691063"/>
                </a:moveTo>
                <a:cubicBezTo>
                  <a:pt x="8348775" y="2692564"/>
                  <a:pt x="8358649" y="2701835"/>
                  <a:pt x="8364291" y="2693109"/>
                </a:cubicBezTo>
                <a:cubicBezTo>
                  <a:pt x="8358649" y="2690927"/>
                  <a:pt x="8355358" y="2690564"/>
                  <a:pt x="8353712" y="2691063"/>
                </a:cubicBezTo>
                <a:close/>
                <a:moveTo>
                  <a:pt x="8409424" y="2681473"/>
                </a:moveTo>
                <a:cubicBezTo>
                  <a:pt x="8407074" y="2682200"/>
                  <a:pt x="8404723" y="2684382"/>
                  <a:pt x="8401902" y="2687290"/>
                </a:cubicBezTo>
                <a:cubicBezTo>
                  <a:pt x="8407544" y="2693109"/>
                  <a:pt x="8411305" y="2690200"/>
                  <a:pt x="8416946" y="2684382"/>
                </a:cubicBezTo>
                <a:cubicBezTo>
                  <a:pt x="8414126" y="2681473"/>
                  <a:pt x="8411774" y="2680746"/>
                  <a:pt x="8409424" y="2681473"/>
                </a:cubicBezTo>
                <a:close/>
                <a:moveTo>
                  <a:pt x="1483940" y="2057723"/>
                </a:moveTo>
                <a:lnTo>
                  <a:pt x="1480143" y="2063319"/>
                </a:lnTo>
                <a:cubicBezTo>
                  <a:pt x="1477555" y="2064046"/>
                  <a:pt x="1474735" y="2063319"/>
                  <a:pt x="1473795" y="2061864"/>
                </a:cubicBezTo>
                <a:lnTo>
                  <a:pt x="1474939" y="2059896"/>
                </a:lnTo>
                <a:close/>
                <a:moveTo>
                  <a:pt x="8392499" y="2672201"/>
                </a:moveTo>
                <a:cubicBezTo>
                  <a:pt x="8388268" y="2674928"/>
                  <a:pt x="8388268" y="2685837"/>
                  <a:pt x="8392499" y="2690200"/>
                </a:cubicBezTo>
                <a:cubicBezTo>
                  <a:pt x="8398140" y="2684382"/>
                  <a:pt x="8394379" y="2678564"/>
                  <a:pt x="8398140" y="2672746"/>
                </a:cubicBezTo>
                <a:cubicBezTo>
                  <a:pt x="8395789" y="2671292"/>
                  <a:pt x="8393909" y="2671292"/>
                  <a:pt x="8392499" y="2672201"/>
                </a:cubicBezTo>
                <a:close/>
                <a:moveTo>
                  <a:pt x="4669" y="1918826"/>
                </a:moveTo>
                <a:cubicBezTo>
                  <a:pt x="6711" y="1919666"/>
                  <a:pt x="9246" y="1922019"/>
                  <a:pt x="11902" y="1925274"/>
                </a:cubicBezTo>
                <a:lnTo>
                  <a:pt x="13474" y="1927620"/>
                </a:lnTo>
                <a:lnTo>
                  <a:pt x="1289" y="1936779"/>
                </a:lnTo>
                <a:cubicBezTo>
                  <a:pt x="-1531" y="1921507"/>
                  <a:pt x="584" y="1917144"/>
                  <a:pt x="4669" y="1918826"/>
                </a:cubicBezTo>
                <a:close/>
                <a:moveTo>
                  <a:pt x="8444216" y="2669110"/>
                </a:moveTo>
                <a:cubicBezTo>
                  <a:pt x="8440455" y="2666201"/>
                  <a:pt x="8441394" y="2668383"/>
                  <a:pt x="8458320" y="2684382"/>
                </a:cubicBezTo>
                <a:cubicBezTo>
                  <a:pt x="8456439" y="2680018"/>
                  <a:pt x="8447976" y="2672019"/>
                  <a:pt x="8444216" y="2669110"/>
                </a:cubicBezTo>
                <a:close/>
                <a:moveTo>
                  <a:pt x="1493046" y="2043345"/>
                </a:moveTo>
                <a:lnTo>
                  <a:pt x="1492895" y="2043366"/>
                </a:lnTo>
                <a:cubicBezTo>
                  <a:pt x="1491307" y="2045048"/>
                  <a:pt x="1497067" y="2048229"/>
                  <a:pt x="1505294" y="2051320"/>
                </a:cubicBezTo>
                <a:lnTo>
                  <a:pt x="1507721" y="2051981"/>
                </a:lnTo>
                <a:lnTo>
                  <a:pt x="1483940" y="2057723"/>
                </a:lnTo>
                <a:lnTo>
                  <a:pt x="1485079" y="2056047"/>
                </a:lnTo>
                <a:cubicBezTo>
                  <a:pt x="1484139" y="2056047"/>
                  <a:pt x="1480847" y="2054592"/>
                  <a:pt x="1478026" y="2054592"/>
                </a:cubicBezTo>
                <a:lnTo>
                  <a:pt x="1474939" y="2059896"/>
                </a:lnTo>
                <a:lnTo>
                  <a:pt x="1358374" y="2088045"/>
                </a:lnTo>
                <a:lnTo>
                  <a:pt x="1271002" y="2106285"/>
                </a:lnTo>
                <a:lnTo>
                  <a:pt x="1237310" y="2110953"/>
                </a:lnTo>
                <a:cubicBezTo>
                  <a:pt x="1210276" y="2115226"/>
                  <a:pt x="1183508" y="2120112"/>
                  <a:pt x="1157457" y="2126128"/>
                </a:cubicBezTo>
                <a:lnTo>
                  <a:pt x="1110355" y="2139822"/>
                </a:lnTo>
                <a:lnTo>
                  <a:pt x="1094359" y="2143162"/>
                </a:lnTo>
                <a:lnTo>
                  <a:pt x="1174780" y="2120771"/>
                </a:lnTo>
                <a:cubicBezTo>
                  <a:pt x="1308068" y="2084228"/>
                  <a:pt x="1435537" y="2051365"/>
                  <a:pt x="1492923" y="2043354"/>
                </a:cubicBezTo>
                <a:close/>
                <a:moveTo>
                  <a:pt x="1501393" y="2042167"/>
                </a:moveTo>
                <a:lnTo>
                  <a:pt x="1504187" y="2042437"/>
                </a:lnTo>
                <a:lnTo>
                  <a:pt x="1493046" y="2043345"/>
                </a:lnTo>
                <a:close/>
                <a:moveTo>
                  <a:pt x="1515480" y="2041518"/>
                </a:moveTo>
                <a:cubicBezTo>
                  <a:pt x="1520853" y="2041662"/>
                  <a:pt x="1523983" y="2042593"/>
                  <a:pt x="1524571" y="2044411"/>
                </a:cubicBezTo>
                <a:lnTo>
                  <a:pt x="1504187" y="2042437"/>
                </a:lnTo>
                <a:close/>
                <a:moveTo>
                  <a:pt x="56003" y="1897918"/>
                </a:moveTo>
                <a:cubicBezTo>
                  <a:pt x="51244" y="1894782"/>
                  <a:pt x="62879" y="1914963"/>
                  <a:pt x="67111" y="1910599"/>
                </a:cubicBezTo>
                <a:cubicBezTo>
                  <a:pt x="60998" y="1902600"/>
                  <a:pt x="57590" y="1898963"/>
                  <a:pt x="56003" y="1897918"/>
                </a:cubicBezTo>
                <a:close/>
                <a:moveTo>
                  <a:pt x="1614839" y="2026957"/>
                </a:moveTo>
                <a:cubicBezTo>
                  <a:pt x="1594152" y="2035684"/>
                  <a:pt x="1565943" y="2024048"/>
                  <a:pt x="1554660" y="2050228"/>
                </a:cubicBezTo>
                <a:cubicBezTo>
                  <a:pt x="1571585" y="2044411"/>
                  <a:pt x="1603555" y="2047320"/>
                  <a:pt x="1614839" y="2026957"/>
                </a:cubicBezTo>
                <a:close/>
                <a:moveTo>
                  <a:pt x="985075" y="1918963"/>
                </a:moveTo>
                <a:cubicBezTo>
                  <a:pt x="981079" y="1920053"/>
                  <a:pt x="977318" y="1923689"/>
                  <a:pt x="973556" y="1930961"/>
                </a:cubicBezTo>
                <a:cubicBezTo>
                  <a:pt x="982960" y="1936779"/>
                  <a:pt x="998003" y="1930961"/>
                  <a:pt x="998005" y="1922234"/>
                </a:cubicBezTo>
                <a:cubicBezTo>
                  <a:pt x="993303" y="1919326"/>
                  <a:pt x="989071" y="1917872"/>
                  <a:pt x="985075" y="1918963"/>
                </a:cubicBezTo>
                <a:close/>
                <a:moveTo>
                  <a:pt x="388692" y="1861147"/>
                </a:moveTo>
                <a:lnTo>
                  <a:pt x="388547" y="1861480"/>
                </a:lnTo>
                <a:lnTo>
                  <a:pt x="388348" y="1861472"/>
                </a:lnTo>
                <a:close/>
                <a:moveTo>
                  <a:pt x="1908212" y="1974596"/>
                </a:moveTo>
                <a:cubicBezTo>
                  <a:pt x="1910091" y="1983322"/>
                  <a:pt x="1904451" y="1994958"/>
                  <a:pt x="1911973" y="1994958"/>
                </a:cubicBezTo>
                <a:cubicBezTo>
                  <a:pt x="1913854" y="1989140"/>
                  <a:pt x="1913853" y="1974596"/>
                  <a:pt x="1908212" y="1974596"/>
                </a:cubicBezTo>
                <a:close/>
                <a:moveTo>
                  <a:pt x="1258792" y="1915898"/>
                </a:moveTo>
                <a:lnTo>
                  <a:pt x="1252946" y="1920502"/>
                </a:lnTo>
                <a:cubicBezTo>
                  <a:pt x="1248182" y="1923371"/>
                  <a:pt x="1243422" y="1925144"/>
                  <a:pt x="1238720" y="1925143"/>
                </a:cubicBezTo>
                <a:close/>
                <a:moveTo>
                  <a:pt x="1885507" y="1971549"/>
                </a:moveTo>
                <a:lnTo>
                  <a:pt x="1883764" y="1977505"/>
                </a:lnTo>
                <a:lnTo>
                  <a:pt x="1880664" y="1973509"/>
                </a:lnTo>
                <a:close/>
                <a:moveTo>
                  <a:pt x="1922228" y="1971915"/>
                </a:moveTo>
                <a:lnTo>
                  <a:pt x="1922407" y="1972796"/>
                </a:lnTo>
                <a:lnTo>
                  <a:pt x="1921556" y="1972236"/>
                </a:lnTo>
                <a:close/>
                <a:moveTo>
                  <a:pt x="1875301" y="1966596"/>
                </a:moveTo>
                <a:lnTo>
                  <a:pt x="1880664" y="1973509"/>
                </a:lnTo>
                <a:lnTo>
                  <a:pt x="1870762" y="1977518"/>
                </a:lnTo>
                <a:lnTo>
                  <a:pt x="1866838" y="1977505"/>
                </a:lnTo>
                <a:cubicBezTo>
                  <a:pt x="1869660" y="1970233"/>
                  <a:pt x="1872482" y="1966597"/>
                  <a:pt x="1875301" y="1966596"/>
                </a:cubicBezTo>
                <a:close/>
                <a:moveTo>
                  <a:pt x="1896362" y="1967772"/>
                </a:moveTo>
                <a:lnTo>
                  <a:pt x="1896929" y="1968777"/>
                </a:lnTo>
                <a:lnTo>
                  <a:pt x="1895519" y="1967718"/>
                </a:lnTo>
                <a:close/>
                <a:moveTo>
                  <a:pt x="1888229" y="1962232"/>
                </a:moveTo>
                <a:lnTo>
                  <a:pt x="1895519" y="1967718"/>
                </a:lnTo>
                <a:lnTo>
                  <a:pt x="1895048" y="1967687"/>
                </a:lnTo>
                <a:lnTo>
                  <a:pt x="1885507" y="1971549"/>
                </a:lnTo>
                <a:close/>
                <a:moveTo>
                  <a:pt x="1276915" y="1900017"/>
                </a:moveTo>
                <a:lnTo>
                  <a:pt x="1278801" y="1904508"/>
                </a:lnTo>
                <a:cubicBezTo>
                  <a:pt x="1276567" y="1906554"/>
                  <a:pt x="1272541" y="1909168"/>
                  <a:pt x="1266077" y="1912542"/>
                </a:cubicBezTo>
                <a:lnTo>
                  <a:pt x="1258792" y="1915898"/>
                </a:lnTo>
                <a:lnTo>
                  <a:pt x="1267193" y="1909281"/>
                </a:lnTo>
                <a:close/>
                <a:moveTo>
                  <a:pt x="708393" y="1835330"/>
                </a:moveTo>
                <a:cubicBezTo>
                  <a:pt x="704632" y="1835693"/>
                  <a:pt x="700870" y="1837875"/>
                  <a:pt x="697109" y="1843692"/>
                </a:cubicBezTo>
                <a:cubicBezTo>
                  <a:pt x="704631" y="1849511"/>
                  <a:pt x="719677" y="1846602"/>
                  <a:pt x="719676" y="1837875"/>
                </a:cubicBezTo>
                <a:cubicBezTo>
                  <a:pt x="715915" y="1836421"/>
                  <a:pt x="712153" y="1834966"/>
                  <a:pt x="708393" y="1835330"/>
                </a:cubicBezTo>
                <a:close/>
                <a:moveTo>
                  <a:pt x="1889405" y="1930961"/>
                </a:moveTo>
                <a:cubicBezTo>
                  <a:pt x="1872481" y="1933870"/>
                  <a:pt x="1893167" y="1954233"/>
                  <a:pt x="1889405" y="1930961"/>
                </a:cubicBezTo>
                <a:close/>
                <a:moveTo>
                  <a:pt x="778445" y="1815467"/>
                </a:moveTo>
                <a:cubicBezTo>
                  <a:pt x="776094" y="1814876"/>
                  <a:pt x="773744" y="1815149"/>
                  <a:pt x="771394" y="1815693"/>
                </a:cubicBezTo>
                <a:cubicBezTo>
                  <a:pt x="766691" y="1816784"/>
                  <a:pt x="761989" y="1818967"/>
                  <a:pt x="757288" y="1817512"/>
                </a:cubicBezTo>
                <a:cubicBezTo>
                  <a:pt x="759168" y="1829148"/>
                  <a:pt x="777975" y="1829147"/>
                  <a:pt x="785498" y="1820421"/>
                </a:cubicBezTo>
                <a:cubicBezTo>
                  <a:pt x="783147" y="1817512"/>
                  <a:pt x="780796" y="1816058"/>
                  <a:pt x="778445" y="1815467"/>
                </a:cubicBezTo>
                <a:close/>
                <a:moveTo>
                  <a:pt x="887989" y="1804421"/>
                </a:moveTo>
                <a:cubicBezTo>
                  <a:pt x="883759" y="1804421"/>
                  <a:pt x="879527" y="1805876"/>
                  <a:pt x="875765" y="1811694"/>
                </a:cubicBezTo>
                <a:cubicBezTo>
                  <a:pt x="885168" y="1814603"/>
                  <a:pt x="892691" y="1817512"/>
                  <a:pt x="900213" y="1805876"/>
                </a:cubicBezTo>
                <a:cubicBezTo>
                  <a:pt x="896451" y="1805876"/>
                  <a:pt x="892220" y="1804421"/>
                  <a:pt x="887989" y="1804421"/>
                </a:cubicBezTo>
                <a:close/>
                <a:moveTo>
                  <a:pt x="9885337" y="2601022"/>
                </a:moveTo>
                <a:cubicBezTo>
                  <a:pt x="9880754" y="2598022"/>
                  <a:pt x="9894153" y="2613839"/>
                  <a:pt x="9896973" y="2611657"/>
                </a:cubicBezTo>
                <a:cubicBezTo>
                  <a:pt x="9890391" y="2605113"/>
                  <a:pt x="9886865" y="2602022"/>
                  <a:pt x="9885337" y="2601022"/>
                </a:cubicBezTo>
                <a:close/>
                <a:moveTo>
                  <a:pt x="1788416" y="1878999"/>
                </a:moveTo>
                <a:lnTo>
                  <a:pt x="1776571" y="1887327"/>
                </a:lnTo>
                <a:cubicBezTo>
                  <a:pt x="1773045" y="1885873"/>
                  <a:pt x="1773454" y="1884237"/>
                  <a:pt x="1776808" y="1882503"/>
                </a:cubicBezTo>
                <a:close/>
                <a:moveTo>
                  <a:pt x="9944224" y="2594205"/>
                </a:moveTo>
                <a:cubicBezTo>
                  <a:pt x="9942108" y="2594204"/>
                  <a:pt x="9943048" y="2600022"/>
                  <a:pt x="9953392" y="2611657"/>
                </a:cubicBezTo>
                <a:cubicBezTo>
                  <a:pt x="9951511" y="2600022"/>
                  <a:pt x="9946339" y="2594205"/>
                  <a:pt x="9944224" y="2594205"/>
                </a:cubicBezTo>
                <a:close/>
                <a:moveTo>
                  <a:pt x="9913428" y="2589477"/>
                </a:moveTo>
                <a:cubicBezTo>
                  <a:pt x="9907317" y="2585477"/>
                  <a:pt x="9902615" y="2589841"/>
                  <a:pt x="9917660" y="2614567"/>
                </a:cubicBezTo>
                <a:cubicBezTo>
                  <a:pt x="9927063" y="2605840"/>
                  <a:pt x="9919541" y="2593477"/>
                  <a:pt x="9913428" y="2589477"/>
                </a:cubicBezTo>
                <a:close/>
                <a:moveTo>
                  <a:pt x="966034" y="1779696"/>
                </a:moveTo>
                <a:cubicBezTo>
                  <a:pt x="958511" y="1776786"/>
                  <a:pt x="945348" y="1782605"/>
                  <a:pt x="945348" y="1791331"/>
                </a:cubicBezTo>
                <a:cubicBezTo>
                  <a:pt x="952869" y="1791331"/>
                  <a:pt x="966034" y="1788422"/>
                  <a:pt x="966034" y="1779696"/>
                </a:cubicBezTo>
                <a:close/>
                <a:moveTo>
                  <a:pt x="1979675" y="1855692"/>
                </a:moveTo>
                <a:cubicBezTo>
                  <a:pt x="1976855" y="1856055"/>
                  <a:pt x="1974973" y="1858237"/>
                  <a:pt x="1975915" y="1864055"/>
                </a:cubicBezTo>
                <a:cubicBezTo>
                  <a:pt x="1981554" y="1861147"/>
                  <a:pt x="1989079" y="1869873"/>
                  <a:pt x="1989077" y="1858237"/>
                </a:cubicBezTo>
                <a:cubicBezTo>
                  <a:pt x="1986259" y="1856783"/>
                  <a:pt x="1982497" y="1855328"/>
                  <a:pt x="1979675" y="1855692"/>
                </a:cubicBezTo>
                <a:close/>
                <a:moveTo>
                  <a:pt x="1805230" y="1827656"/>
                </a:moveTo>
                <a:lnTo>
                  <a:pt x="1812735" y="1833540"/>
                </a:lnTo>
                <a:lnTo>
                  <a:pt x="1819772" y="1841392"/>
                </a:lnTo>
                <a:lnTo>
                  <a:pt x="1797257" y="1858237"/>
                </a:lnTo>
                <a:cubicBezTo>
                  <a:pt x="1797256" y="1860419"/>
                  <a:pt x="1795141" y="1856055"/>
                  <a:pt x="1793084" y="1849647"/>
                </a:cubicBezTo>
                <a:lnTo>
                  <a:pt x="1790373" y="1834839"/>
                </a:lnTo>
                <a:close/>
                <a:moveTo>
                  <a:pt x="1804018" y="1826704"/>
                </a:moveTo>
                <a:lnTo>
                  <a:pt x="1804031" y="1826716"/>
                </a:lnTo>
                <a:lnTo>
                  <a:pt x="1802887" y="1827097"/>
                </a:lnTo>
                <a:cubicBezTo>
                  <a:pt x="1801437" y="1827546"/>
                  <a:pt x="1802032" y="1827307"/>
                  <a:pt x="1803869" y="1826740"/>
                </a:cubicBezTo>
                <a:close/>
                <a:moveTo>
                  <a:pt x="1790995" y="1823819"/>
                </a:moveTo>
                <a:lnTo>
                  <a:pt x="1789263" y="1828784"/>
                </a:lnTo>
                <a:lnTo>
                  <a:pt x="1790373" y="1834839"/>
                </a:lnTo>
                <a:lnTo>
                  <a:pt x="1784094" y="1837875"/>
                </a:lnTo>
                <a:cubicBezTo>
                  <a:pt x="1774220" y="1840057"/>
                  <a:pt x="1764346" y="1839330"/>
                  <a:pt x="1754002" y="1834966"/>
                </a:cubicBezTo>
                <a:cubicBezTo>
                  <a:pt x="1753533" y="1832057"/>
                  <a:pt x="1758587" y="1829694"/>
                  <a:pt x="1766520" y="1827739"/>
                </a:cubicBezTo>
                <a:close/>
                <a:moveTo>
                  <a:pt x="1810116" y="1825296"/>
                </a:moveTo>
                <a:lnTo>
                  <a:pt x="1805230" y="1827656"/>
                </a:lnTo>
                <a:lnTo>
                  <a:pt x="1804031" y="1826716"/>
                </a:lnTo>
                <a:lnTo>
                  <a:pt x="1804171" y="1826669"/>
                </a:lnTo>
                <a:close/>
                <a:moveTo>
                  <a:pt x="1798844" y="1822649"/>
                </a:moveTo>
                <a:lnTo>
                  <a:pt x="1798916" y="1822705"/>
                </a:lnTo>
                <a:lnTo>
                  <a:pt x="1796315" y="1822967"/>
                </a:lnTo>
                <a:lnTo>
                  <a:pt x="1790995" y="1823819"/>
                </a:lnTo>
                <a:lnTo>
                  <a:pt x="1791563" y="1822189"/>
                </a:lnTo>
                <a:cubicBezTo>
                  <a:pt x="1793069" y="1820978"/>
                  <a:pt x="1795406" y="1820943"/>
                  <a:pt x="1798844" y="1822649"/>
                </a:cubicBezTo>
                <a:close/>
                <a:moveTo>
                  <a:pt x="1108959" y="1753515"/>
                </a:moveTo>
                <a:cubicBezTo>
                  <a:pt x="1105199" y="1750606"/>
                  <a:pt x="1101907" y="1751333"/>
                  <a:pt x="1098616" y="1752787"/>
                </a:cubicBezTo>
                <a:cubicBezTo>
                  <a:pt x="1095325" y="1754242"/>
                  <a:pt x="1092034" y="1756424"/>
                  <a:pt x="1088272" y="1756424"/>
                </a:cubicBezTo>
                <a:cubicBezTo>
                  <a:pt x="1076990" y="1756424"/>
                  <a:pt x="1103317" y="1770969"/>
                  <a:pt x="1108959" y="1753515"/>
                </a:cubicBezTo>
                <a:close/>
                <a:moveTo>
                  <a:pt x="654090" y="1693518"/>
                </a:moveTo>
                <a:lnTo>
                  <a:pt x="661245" y="1697205"/>
                </a:lnTo>
                <a:lnTo>
                  <a:pt x="651645" y="1702297"/>
                </a:lnTo>
                <a:lnTo>
                  <a:pt x="640691" y="1704063"/>
                </a:lnTo>
                <a:cubicBezTo>
                  <a:pt x="643513" y="1699699"/>
                  <a:pt x="649154" y="1695335"/>
                  <a:pt x="654090" y="1693518"/>
                </a:cubicBezTo>
                <a:close/>
                <a:moveTo>
                  <a:pt x="1201109" y="1735697"/>
                </a:moveTo>
                <a:cubicBezTo>
                  <a:pt x="1194056" y="1736061"/>
                  <a:pt x="1187944" y="1738970"/>
                  <a:pt x="1186063" y="1747696"/>
                </a:cubicBezTo>
                <a:cubicBezTo>
                  <a:pt x="1199228" y="1741879"/>
                  <a:pt x="1212392" y="1750605"/>
                  <a:pt x="1221795" y="1738970"/>
                </a:cubicBezTo>
                <a:cubicBezTo>
                  <a:pt x="1216154" y="1737515"/>
                  <a:pt x="1208162" y="1735333"/>
                  <a:pt x="1201109" y="1735697"/>
                </a:cubicBezTo>
                <a:close/>
                <a:moveTo>
                  <a:pt x="2303137" y="1829147"/>
                </a:moveTo>
                <a:cubicBezTo>
                  <a:pt x="2293734" y="1832057"/>
                  <a:pt x="2282449" y="1832057"/>
                  <a:pt x="2282450" y="1846602"/>
                </a:cubicBezTo>
                <a:cubicBezTo>
                  <a:pt x="2289972" y="1843692"/>
                  <a:pt x="2303139" y="1843693"/>
                  <a:pt x="2303137" y="1829147"/>
                </a:cubicBezTo>
                <a:close/>
                <a:moveTo>
                  <a:pt x="2253844" y="1817626"/>
                </a:moveTo>
                <a:cubicBezTo>
                  <a:pt x="2188097" y="1819103"/>
                  <a:pt x="2027220" y="1914326"/>
                  <a:pt x="1934658" y="1958415"/>
                </a:cubicBezTo>
                <a:lnTo>
                  <a:pt x="1910045" y="1968658"/>
                </a:lnTo>
                <a:lnTo>
                  <a:pt x="1896362" y="1967772"/>
                </a:lnTo>
                <a:lnTo>
                  <a:pt x="1886534" y="1950336"/>
                </a:lnTo>
                <a:cubicBezTo>
                  <a:pt x="1847709" y="1926235"/>
                  <a:pt x="1717097" y="2022957"/>
                  <a:pt x="1708868" y="1994958"/>
                </a:cubicBezTo>
                <a:cubicBezTo>
                  <a:pt x="1676898" y="2012412"/>
                  <a:pt x="1646809" y="2024048"/>
                  <a:pt x="1614838" y="2035683"/>
                </a:cubicBezTo>
                <a:cubicBezTo>
                  <a:pt x="1727674" y="1997867"/>
                  <a:pt x="1806660" y="1997867"/>
                  <a:pt x="1831107" y="2015321"/>
                </a:cubicBezTo>
                <a:cubicBezTo>
                  <a:pt x="1842391" y="1998594"/>
                  <a:pt x="1853910" y="1987322"/>
                  <a:pt x="1864840" y="1979914"/>
                </a:cubicBezTo>
                <a:lnTo>
                  <a:pt x="1870762" y="1977518"/>
                </a:lnTo>
                <a:lnTo>
                  <a:pt x="1888627" y="1977573"/>
                </a:lnTo>
                <a:lnTo>
                  <a:pt x="1910045" y="1968658"/>
                </a:lnTo>
                <a:lnTo>
                  <a:pt x="1916791" y="1969096"/>
                </a:lnTo>
                <a:lnTo>
                  <a:pt x="1921556" y="1972236"/>
                </a:lnTo>
                <a:lnTo>
                  <a:pt x="1917380" y="1974232"/>
                </a:lnTo>
                <a:cubicBezTo>
                  <a:pt x="1914793" y="1978959"/>
                  <a:pt x="1914794" y="1987686"/>
                  <a:pt x="1925137" y="1986231"/>
                </a:cubicBezTo>
                <a:lnTo>
                  <a:pt x="1922407" y="1972796"/>
                </a:lnTo>
                <a:lnTo>
                  <a:pt x="1925136" y="1974596"/>
                </a:lnTo>
                <a:cubicBezTo>
                  <a:pt x="1930779" y="1977505"/>
                  <a:pt x="1985317" y="1945506"/>
                  <a:pt x="1953347" y="1965869"/>
                </a:cubicBezTo>
                <a:cubicBezTo>
                  <a:pt x="1958989" y="1980414"/>
                  <a:pt x="2158331" y="1893144"/>
                  <a:pt x="2163974" y="1904780"/>
                </a:cubicBezTo>
                <a:cubicBezTo>
                  <a:pt x="2192180" y="1896054"/>
                  <a:pt x="2259884" y="1855328"/>
                  <a:pt x="2280571" y="1849511"/>
                </a:cubicBezTo>
                <a:cubicBezTo>
                  <a:pt x="2271167" y="1846602"/>
                  <a:pt x="2271169" y="1837875"/>
                  <a:pt x="2280570" y="1829148"/>
                </a:cubicBezTo>
                <a:cubicBezTo>
                  <a:pt x="2276338" y="1820785"/>
                  <a:pt x="2266995" y="1817331"/>
                  <a:pt x="2253844" y="1817626"/>
                </a:cubicBezTo>
                <a:close/>
                <a:moveTo>
                  <a:pt x="2199704" y="1802967"/>
                </a:moveTo>
                <a:cubicBezTo>
                  <a:pt x="2092510" y="1858237"/>
                  <a:pt x="2197823" y="1829148"/>
                  <a:pt x="2199704" y="1802967"/>
                </a:cubicBezTo>
                <a:close/>
                <a:moveTo>
                  <a:pt x="2319123" y="1808058"/>
                </a:moveTo>
                <a:lnTo>
                  <a:pt x="2314421" y="1811694"/>
                </a:lnTo>
                <a:lnTo>
                  <a:pt x="2323297" y="1809331"/>
                </a:lnTo>
                <a:cubicBezTo>
                  <a:pt x="2323590" y="1808604"/>
                  <a:pt x="2321709" y="1808058"/>
                  <a:pt x="2319123" y="1808058"/>
                </a:cubicBezTo>
                <a:close/>
                <a:moveTo>
                  <a:pt x="653725" y="1592109"/>
                </a:moveTo>
                <a:lnTo>
                  <a:pt x="654674" y="1593378"/>
                </a:lnTo>
                <a:lnTo>
                  <a:pt x="651975" y="1593522"/>
                </a:lnTo>
                <a:close/>
                <a:moveTo>
                  <a:pt x="634020" y="1586432"/>
                </a:moveTo>
                <a:lnTo>
                  <a:pt x="634876" y="1586651"/>
                </a:lnTo>
                <a:lnTo>
                  <a:pt x="633682" y="1587214"/>
                </a:lnTo>
                <a:close/>
                <a:moveTo>
                  <a:pt x="565468" y="1561524"/>
                </a:moveTo>
                <a:lnTo>
                  <a:pt x="553091" y="1578340"/>
                </a:lnTo>
                <a:lnTo>
                  <a:pt x="553479" y="1576796"/>
                </a:lnTo>
                <a:cubicBezTo>
                  <a:pt x="558885" y="1568797"/>
                  <a:pt x="565468" y="1561524"/>
                  <a:pt x="565468" y="1561524"/>
                </a:cubicBezTo>
                <a:close/>
                <a:moveTo>
                  <a:pt x="614364" y="1555705"/>
                </a:moveTo>
                <a:cubicBezTo>
                  <a:pt x="610601" y="1549888"/>
                  <a:pt x="595557" y="1561524"/>
                  <a:pt x="601199" y="1567341"/>
                </a:cubicBezTo>
                <a:cubicBezTo>
                  <a:pt x="608721" y="1573159"/>
                  <a:pt x="614364" y="1555705"/>
                  <a:pt x="614364" y="1555705"/>
                </a:cubicBezTo>
                <a:close/>
                <a:moveTo>
                  <a:pt x="636931" y="1552796"/>
                </a:moveTo>
                <a:cubicBezTo>
                  <a:pt x="616243" y="1567341"/>
                  <a:pt x="665140" y="1573160"/>
                  <a:pt x="636931" y="1552796"/>
                </a:cubicBezTo>
                <a:close/>
                <a:moveTo>
                  <a:pt x="272020" y="1486039"/>
                </a:moveTo>
                <a:lnTo>
                  <a:pt x="270579" y="1488903"/>
                </a:lnTo>
                <a:lnTo>
                  <a:pt x="264572" y="1488799"/>
                </a:lnTo>
                <a:close/>
                <a:moveTo>
                  <a:pt x="836273" y="1535343"/>
                </a:moveTo>
                <a:cubicBezTo>
                  <a:pt x="824990" y="1526615"/>
                  <a:pt x="755407" y="1564432"/>
                  <a:pt x="755407" y="1576069"/>
                </a:cubicBezTo>
                <a:cubicBezTo>
                  <a:pt x="755407" y="1561524"/>
                  <a:pt x="753527" y="1564432"/>
                  <a:pt x="751647" y="1587704"/>
                </a:cubicBezTo>
                <a:cubicBezTo>
                  <a:pt x="749766" y="1590614"/>
                  <a:pt x="834393" y="1570250"/>
                  <a:pt x="834393" y="1570250"/>
                </a:cubicBezTo>
                <a:cubicBezTo>
                  <a:pt x="872004" y="1526615"/>
                  <a:pt x="821229" y="1561524"/>
                  <a:pt x="796781" y="1564432"/>
                </a:cubicBezTo>
                <a:cubicBezTo>
                  <a:pt x="808064" y="1549888"/>
                  <a:pt x="821229" y="1538252"/>
                  <a:pt x="836273" y="1535343"/>
                </a:cubicBezTo>
                <a:close/>
                <a:moveTo>
                  <a:pt x="840739" y="1500936"/>
                </a:moveTo>
                <a:cubicBezTo>
                  <a:pt x="838858" y="1500163"/>
                  <a:pt x="836272" y="1500254"/>
                  <a:pt x="833453" y="1500800"/>
                </a:cubicBezTo>
                <a:cubicBezTo>
                  <a:pt x="827810" y="1501890"/>
                  <a:pt x="821228" y="1504799"/>
                  <a:pt x="817467" y="1506253"/>
                </a:cubicBezTo>
                <a:cubicBezTo>
                  <a:pt x="817468" y="1514980"/>
                  <a:pt x="836273" y="1506253"/>
                  <a:pt x="843795" y="1506253"/>
                </a:cubicBezTo>
                <a:cubicBezTo>
                  <a:pt x="843795" y="1503345"/>
                  <a:pt x="842619" y="1501708"/>
                  <a:pt x="840739" y="1500936"/>
                </a:cubicBezTo>
                <a:close/>
                <a:moveTo>
                  <a:pt x="310882" y="1446256"/>
                </a:moveTo>
                <a:cubicBezTo>
                  <a:pt x="306885" y="1446620"/>
                  <a:pt x="303124" y="1449529"/>
                  <a:pt x="300304" y="1456801"/>
                </a:cubicBezTo>
                <a:cubicBezTo>
                  <a:pt x="307826" y="1465528"/>
                  <a:pt x="315349" y="1453892"/>
                  <a:pt x="322872" y="1450983"/>
                </a:cubicBezTo>
                <a:cubicBezTo>
                  <a:pt x="319110" y="1448075"/>
                  <a:pt x="314878" y="1445893"/>
                  <a:pt x="310882" y="1446256"/>
                </a:cubicBezTo>
                <a:close/>
                <a:moveTo>
                  <a:pt x="257520" y="1437894"/>
                </a:moveTo>
                <a:cubicBezTo>
                  <a:pt x="253760" y="1438620"/>
                  <a:pt x="248587" y="1440802"/>
                  <a:pt x="245767" y="1439347"/>
                </a:cubicBezTo>
                <a:cubicBezTo>
                  <a:pt x="243886" y="1453892"/>
                  <a:pt x="257050" y="1439347"/>
                  <a:pt x="260812" y="1445165"/>
                </a:cubicBezTo>
                <a:cubicBezTo>
                  <a:pt x="263632" y="1437894"/>
                  <a:pt x="261282" y="1437166"/>
                  <a:pt x="257520" y="1437894"/>
                </a:cubicBezTo>
                <a:close/>
                <a:moveTo>
                  <a:pt x="275856" y="1433530"/>
                </a:moveTo>
                <a:cubicBezTo>
                  <a:pt x="273976" y="1436438"/>
                  <a:pt x="296543" y="1480073"/>
                  <a:pt x="275856" y="1433530"/>
                </a:cubicBezTo>
                <a:close/>
                <a:moveTo>
                  <a:pt x="11000882" y="2367305"/>
                </a:moveTo>
                <a:cubicBezTo>
                  <a:pt x="10968912" y="2402212"/>
                  <a:pt x="11002764" y="2370214"/>
                  <a:pt x="11000882" y="2367305"/>
                </a:cubicBezTo>
                <a:close/>
                <a:moveTo>
                  <a:pt x="385636" y="1420440"/>
                </a:moveTo>
                <a:cubicBezTo>
                  <a:pt x="381639" y="1422621"/>
                  <a:pt x="377409" y="1429166"/>
                  <a:pt x="384930" y="1433530"/>
                </a:cubicBezTo>
                <a:cubicBezTo>
                  <a:pt x="393393" y="1420440"/>
                  <a:pt x="389632" y="1418258"/>
                  <a:pt x="385636" y="1420440"/>
                </a:cubicBezTo>
                <a:close/>
                <a:moveTo>
                  <a:pt x="342780" y="1401397"/>
                </a:moveTo>
                <a:lnTo>
                  <a:pt x="342394" y="1401798"/>
                </a:lnTo>
                <a:lnTo>
                  <a:pt x="342383" y="1401531"/>
                </a:lnTo>
                <a:close/>
                <a:moveTo>
                  <a:pt x="345438" y="1398622"/>
                </a:moveTo>
                <a:lnTo>
                  <a:pt x="346921" y="1399985"/>
                </a:lnTo>
                <a:lnTo>
                  <a:pt x="342780" y="1401397"/>
                </a:lnTo>
                <a:close/>
                <a:moveTo>
                  <a:pt x="10778973" y="2326580"/>
                </a:moveTo>
                <a:cubicBezTo>
                  <a:pt x="10696226" y="2361487"/>
                  <a:pt x="10788376" y="2344034"/>
                  <a:pt x="10778973" y="2326580"/>
                </a:cubicBezTo>
                <a:close/>
                <a:moveTo>
                  <a:pt x="466090" y="1406758"/>
                </a:moveTo>
                <a:cubicBezTo>
                  <a:pt x="460977" y="1409349"/>
                  <a:pt x="456393" y="1419712"/>
                  <a:pt x="450752" y="1421893"/>
                </a:cubicBezTo>
                <a:cubicBezTo>
                  <a:pt x="458275" y="1430621"/>
                  <a:pt x="463916" y="1418985"/>
                  <a:pt x="471437" y="1407349"/>
                </a:cubicBezTo>
                <a:cubicBezTo>
                  <a:pt x="469558" y="1405895"/>
                  <a:pt x="467794" y="1405895"/>
                  <a:pt x="466090" y="1406758"/>
                </a:cubicBezTo>
                <a:close/>
                <a:moveTo>
                  <a:pt x="368004" y="1392804"/>
                </a:moveTo>
                <a:cubicBezTo>
                  <a:pt x="363304" y="1401531"/>
                  <a:pt x="359073" y="1406622"/>
                  <a:pt x="355312" y="1407711"/>
                </a:cubicBezTo>
                <a:lnTo>
                  <a:pt x="346921" y="1399985"/>
                </a:lnTo>
                <a:close/>
                <a:moveTo>
                  <a:pt x="10830216" y="2314439"/>
                </a:moveTo>
                <a:cubicBezTo>
                  <a:pt x="10825510" y="2313388"/>
                  <a:pt x="10821037" y="2313286"/>
                  <a:pt x="10817026" y="2313808"/>
                </a:cubicBezTo>
                <a:cubicBezTo>
                  <a:pt x="10792960" y="2316945"/>
                  <a:pt x="10785554" y="2342579"/>
                  <a:pt x="10844793" y="2320763"/>
                </a:cubicBezTo>
                <a:cubicBezTo>
                  <a:pt x="10839857" y="2317490"/>
                  <a:pt x="10834921" y="2315490"/>
                  <a:pt x="10830216" y="2314439"/>
                </a:cubicBezTo>
                <a:close/>
                <a:moveTo>
                  <a:pt x="10705159" y="2301126"/>
                </a:moveTo>
                <a:cubicBezTo>
                  <a:pt x="10701868" y="2302581"/>
                  <a:pt x="10686823" y="2313489"/>
                  <a:pt x="10669898" y="2329489"/>
                </a:cubicBezTo>
                <a:cubicBezTo>
                  <a:pt x="10699988" y="2307672"/>
                  <a:pt x="10708450" y="2299672"/>
                  <a:pt x="10705159" y="2301126"/>
                </a:cubicBezTo>
                <a:close/>
                <a:moveTo>
                  <a:pt x="492594" y="1385895"/>
                </a:moveTo>
                <a:cubicBezTo>
                  <a:pt x="484132" y="1389895"/>
                  <a:pt x="474259" y="1402985"/>
                  <a:pt x="488362" y="1413167"/>
                </a:cubicBezTo>
                <a:cubicBezTo>
                  <a:pt x="508110" y="1386986"/>
                  <a:pt x="501057" y="1381896"/>
                  <a:pt x="492594" y="1385895"/>
                </a:cubicBezTo>
                <a:close/>
                <a:moveTo>
                  <a:pt x="330506" y="1366753"/>
                </a:moveTo>
                <a:lnTo>
                  <a:pt x="352417" y="1369772"/>
                </a:lnTo>
                <a:cubicBezTo>
                  <a:pt x="360278" y="1371850"/>
                  <a:pt x="365185" y="1374623"/>
                  <a:pt x="366124" y="1378259"/>
                </a:cubicBezTo>
                <a:cubicBezTo>
                  <a:pt x="332274" y="1395712"/>
                  <a:pt x="315349" y="1378259"/>
                  <a:pt x="285258" y="1410257"/>
                </a:cubicBezTo>
                <a:cubicBezTo>
                  <a:pt x="293721" y="1397894"/>
                  <a:pt x="303154" y="1387395"/>
                  <a:pt x="313281" y="1378521"/>
                </a:cubicBezTo>
                <a:close/>
                <a:moveTo>
                  <a:pt x="10942584" y="2309125"/>
                </a:moveTo>
                <a:lnTo>
                  <a:pt x="10919200" y="2320429"/>
                </a:lnTo>
                <a:lnTo>
                  <a:pt x="10918607" y="2313853"/>
                </a:lnTo>
                <a:cubicBezTo>
                  <a:pt x="10922368" y="2310580"/>
                  <a:pt x="10930361" y="2309126"/>
                  <a:pt x="10942584" y="2309125"/>
                </a:cubicBezTo>
                <a:close/>
                <a:moveTo>
                  <a:pt x="1132554" y="1416666"/>
                </a:moveTo>
                <a:cubicBezTo>
                  <a:pt x="1130880" y="1415985"/>
                  <a:pt x="1128588" y="1416257"/>
                  <a:pt x="1126120" y="1417166"/>
                </a:cubicBezTo>
                <a:cubicBezTo>
                  <a:pt x="1121183" y="1418985"/>
                  <a:pt x="1115541" y="1423349"/>
                  <a:pt x="1112720" y="1427711"/>
                </a:cubicBezTo>
                <a:cubicBezTo>
                  <a:pt x="1120243" y="1433530"/>
                  <a:pt x="1125884" y="1416076"/>
                  <a:pt x="1135288" y="1421893"/>
                </a:cubicBezTo>
                <a:cubicBezTo>
                  <a:pt x="1135287" y="1418984"/>
                  <a:pt x="1134230" y="1417348"/>
                  <a:pt x="1132554" y="1416666"/>
                </a:cubicBezTo>
                <a:close/>
                <a:moveTo>
                  <a:pt x="187850" y="1325717"/>
                </a:moveTo>
                <a:cubicBezTo>
                  <a:pt x="190113" y="1325171"/>
                  <a:pt x="191347" y="1328080"/>
                  <a:pt x="191464" y="1331715"/>
                </a:cubicBezTo>
                <a:lnTo>
                  <a:pt x="188768" y="1340770"/>
                </a:lnTo>
                <a:lnTo>
                  <a:pt x="184703" y="1341496"/>
                </a:lnTo>
                <a:lnTo>
                  <a:pt x="178065" y="1340443"/>
                </a:lnTo>
                <a:cubicBezTo>
                  <a:pt x="182297" y="1330262"/>
                  <a:pt x="185588" y="1326262"/>
                  <a:pt x="187850" y="1325717"/>
                </a:cubicBezTo>
                <a:close/>
                <a:moveTo>
                  <a:pt x="532737" y="1348994"/>
                </a:moveTo>
                <a:lnTo>
                  <a:pt x="533497" y="1349170"/>
                </a:lnTo>
                <a:lnTo>
                  <a:pt x="522508" y="1355860"/>
                </a:lnTo>
                <a:lnTo>
                  <a:pt x="528090" y="1349897"/>
                </a:lnTo>
                <a:close/>
                <a:moveTo>
                  <a:pt x="232368" y="1314990"/>
                </a:moveTo>
                <a:cubicBezTo>
                  <a:pt x="239184" y="1314262"/>
                  <a:pt x="244827" y="1317171"/>
                  <a:pt x="238245" y="1325898"/>
                </a:cubicBezTo>
                <a:cubicBezTo>
                  <a:pt x="232603" y="1311353"/>
                  <a:pt x="228842" y="1328807"/>
                  <a:pt x="219439" y="1325898"/>
                </a:cubicBezTo>
                <a:cubicBezTo>
                  <a:pt x="217558" y="1320081"/>
                  <a:pt x="225549" y="1315717"/>
                  <a:pt x="232368" y="1314990"/>
                </a:cubicBezTo>
                <a:close/>
                <a:moveTo>
                  <a:pt x="305329" y="1311218"/>
                </a:moveTo>
                <a:lnTo>
                  <a:pt x="301175" y="1325759"/>
                </a:lnTo>
                <a:lnTo>
                  <a:pt x="299536" y="1325928"/>
                </a:lnTo>
                <a:lnTo>
                  <a:pt x="298453" y="1321853"/>
                </a:lnTo>
                <a:cubicBezTo>
                  <a:pt x="299922" y="1315217"/>
                  <a:pt x="305269" y="1306944"/>
                  <a:pt x="305329" y="1311218"/>
                </a:cubicBezTo>
                <a:close/>
                <a:moveTo>
                  <a:pt x="446050" y="1320443"/>
                </a:moveTo>
                <a:cubicBezTo>
                  <a:pt x="442288" y="1322261"/>
                  <a:pt x="437588" y="1328807"/>
                  <a:pt x="443230" y="1334625"/>
                </a:cubicBezTo>
                <a:cubicBezTo>
                  <a:pt x="452633" y="1321534"/>
                  <a:pt x="449811" y="1318625"/>
                  <a:pt x="446050" y="1320443"/>
                </a:cubicBezTo>
                <a:close/>
                <a:moveTo>
                  <a:pt x="1287615" y="1389895"/>
                </a:moveTo>
                <a:cubicBezTo>
                  <a:pt x="1279154" y="1386986"/>
                  <a:pt x="1270691" y="1386258"/>
                  <a:pt x="1262464" y="1387713"/>
                </a:cubicBezTo>
                <a:cubicBezTo>
                  <a:pt x="1254236" y="1389168"/>
                  <a:pt x="1246242" y="1392804"/>
                  <a:pt x="1238719" y="1398621"/>
                </a:cubicBezTo>
                <a:cubicBezTo>
                  <a:pt x="1257526" y="1398622"/>
                  <a:pt x="1266929" y="1395712"/>
                  <a:pt x="1287615" y="1389895"/>
                </a:cubicBezTo>
                <a:close/>
                <a:moveTo>
                  <a:pt x="452867" y="1299490"/>
                </a:moveTo>
                <a:cubicBezTo>
                  <a:pt x="442289" y="1296081"/>
                  <a:pt x="484602" y="1313535"/>
                  <a:pt x="484601" y="1311353"/>
                </a:cubicBezTo>
                <a:cubicBezTo>
                  <a:pt x="465796" y="1304081"/>
                  <a:pt x="456394" y="1300626"/>
                  <a:pt x="452867" y="1299490"/>
                </a:cubicBezTo>
                <a:close/>
                <a:moveTo>
                  <a:pt x="535377" y="1297899"/>
                </a:moveTo>
                <a:cubicBezTo>
                  <a:pt x="530677" y="1298263"/>
                  <a:pt x="525035" y="1301172"/>
                  <a:pt x="522214" y="1305535"/>
                </a:cubicBezTo>
                <a:cubicBezTo>
                  <a:pt x="525975" y="1306990"/>
                  <a:pt x="529266" y="1306262"/>
                  <a:pt x="532557" y="1305535"/>
                </a:cubicBezTo>
                <a:lnTo>
                  <a:pt x="538858" y="1305535"/>
                </a:lnTo>
                <a:lnTo>
                  <a:pt x="537693" y="1300250"/>
                </a:lnTo>
                <a:close/>
                <a:moveTo>
                  <a:pt x="1641343" y="1387850"/>
                </a:moveTo>
                <a:cubicBezTo>
                  <a:pt x="1640933" y="1387349"/>
                  <a:pt x="1639288" y="1387713"/>
                  <a:pt x="1635527" y="1389895"/>
                </a:cubicBezTo>
                <a:cubicBezTo>
                  <a:pt x="1632705" y="1398622"/>
                  <a:pt x="1642578" y="1389350"/>
                  <a:pt x="1641343" y="1387850"/>
                </a:cubicBezTo>
                <a:close/>
                <a:moveTo>
                  <a:pt x="1393722" y="1365533"/>
                </a:moveTo>
                <a:cubicBezTo>
                  <a:pt x="1398219" y="1366623"/>
                  <a:pt x="1399511" y="1369533"/>
                  <a:pt x="1392928" y="1375350"/>
                </a:cubicBezTo>
                <a:cubicBezTo>
                  <a:pt x="1337921" y="1375350"/>
                  <a:pt x="1380236" y="1362260"/>
                  <a:pt x="1393722" y="1365533"/>
                </a:cubicBezTo>
                <a:close/>
                <a:moveTo>
                  <a:pt x="517218" y="1286263"/>
                </a:moveTo>
                <a:cubicBezTo>
                  <a:pt x="512459" y="1287173"/>
                  <a:pt x="503878" y="1291718"/>
                  <a:pt x="490244" y="1302627"/>
                </a:cubicBezTo>
                <a:cubicBezTo>
                  <a:pt x="511400" y="1313535"/>
                  <a:pt x="531500" y="1283536"/>
                  <a:pt x="517218" y="1286263"/>
                </a:cubicBezTo>
                <a:close/>
                <a:moveTo>
                  <a:pt x="368631" y="1272163"/>
                </a:moveTo>
                <a:lnTo>
                  <a:pt x="368005" y="1273537"/>
                </a:lnTo>
                <a:cubicBezTo>
                  <a:pt x="414551" y="1280081"/>
                  <a:pt x="336271" y="1275173"/>
                  <a:pt x="365626" y="1272309"/>
                </a:cubicBezTo>
                <a:close/>
                <a:moveTo>
                  <a:pt x="529972" y="1273901"/>
                </a:moveTo>
                <a:cubicBezTo>
                  <a:pt x="527386" y="1274264"/>
                  <a:pt x="525034" y="1274991"/>
                  <a:pt x="522213" y="1273537"/>
                </a:cubicBezTo>
                <a:cubicBezTo>
                  <a:pt x="519392" y="1280810"/>
                  <a:pt x="522214" y="1283718"/>
                  <a:pt x="526445" y="1283718"/>
                </a:cubicBezTo>
                <a:lnTo>
                  <a:pt x="533195" y="1279851"/>
                </a:lnTo>
                <a:lnTo>
                  <a:pt x="532008" y="1274467"/>
                </a:lnTo>
                <a:close/>
                <a:moveTo>
                  <a:pt x="10967033" y="2176042"/>
                </a:moveTo>
                <a:cubicBezTo>
                  <a:pt x="10965152" y="2177495"/>
                  <a:pt x="10963271" y="2181131"/>
                  <a:pt x="10959510" y="2184041"/>
                </a:cubicBezTo>
                <a:cubicBezTo>
                  <a:pt x="10963271" y="2192767"/>
                  <a:pt x="10974554" y="2186950"/>
                  <a:pt x="10974554" y="2181131"/>
                </a:cubicBezTo>
                <a:cubicBezTo>
                  <a:pt x="10970793" y="2175314"/>
                  <a:pt x="10968913" y="2174587"/>
                  <a:pt x="10967033" y="2176042"/>
                </a:cubicBezTo>
                <a:close/>
                <a:moveTo>
                  <a:pt x="576750" y="1241538"/>
                </a:moveTo>
                <a:cubicBezTo>
                  <a:pt x="522213" y="1232811"/>
                  <a:pt x="505288" y="1270627"/>
                  <a:pt x="467676" y="1261901"/>
                </a:cubicBezTo>
                <a:cubicBezTo>
                  <a:pt x="475198" y="1276446"/>
                  <a:pt x="572990" y="1253173"/>
                  <a:pt x="576750" y="1241538"/>
                </a:cubicBezTo>
                <a:close/>
                <a:moveTo>
                  <a:pt x="592501" y="1238266"/>
                </a:moveTo>
                <a:cubicBezTo>
                  <a:pt x="590032" y="1238448"/>
                  <a:pt x="587505" y="1240356"/>
                  <a:pt x="586770" y="1243856"/>
                </a:cubicBezTo>
                <a:lnTo>
                  <a:pt x="589844" y="1253116"/>
                </a:lnTo>
                <a:lnTo>
                  <a:pt x="594420" y="1252107"/>
                </a:lnTo>
                <a:lnTo>
                  <a:pt x="597878" y="1243038"/>
                </a:lnTo>
                <a:cubicBezTo>
                  <a:pt x="597378" y="1239629"/>
                  <a:pt x="594969" y="1238084"/>
                  <a:pt x="592501" y="1238266"/>
                </a:cubicBezTo>
                <a:close/>
                <a:moveTo>
                  <a:pt x="10947579" y="2157496"/>
                </a:moveTo>
                <a:cubicBezTo>
                  <a:pt x="10944465" y="2156042"/>
                  <a:pt x="10941644" y="2156406"/>
                  <a:pt x="10940704" y="2160769"/>
                </a:cubicBezTo>
                <a:cubicBezTo>
                  <a:pt x="10968912" y="2182587"/>
                  <a:pt x="10956924" y="2161860"/>
                  <a:pt x="10947579" y="2157496"/>
                </a:cubicBezTo>
                <a:close/>
                <a:moveTo>
                  <a:pt x="687089" y="1203040"/>
                </a:moveTo>
                <a:cubicBezTo>
                  <a:pt x="678949" y="1202721"/>
                  <a:pt x="666432" y="1202449"/>
                  <a:pt x="654560" y="1202630"/>
                </a:cubicBezTo>
                <a:cubicBezTo>
                  <a:pt x="630819" y="1202994"/>
                  <a:pt x="609662" y="1205176"/>
                  <a:pt x="631288" y="1212448"/>
                </a:cubicBezTo>
                <a:cubicBezTo>
                  <a:pt x="629409" y="1215357"/>
                  <a:pt x="695229" y="1200812"/>
                  <a:pt x="693347" y="1203721"/>
                </a:cubicBezTo>
                <a:cubicBezTo>
                  <a:pt x="698990" y="1203721"/>
                  <a:pt x="695229" y="1203358"/>
                  <a:pt x="687089" y="1203040"/>
                </a:cubicBezTo>
                <a:close/>
                <a:moveTo>
                  <a:pt x="1618571" y="1276900"/>
                </a:moveTo>
                <a:cubicBezTo>
                  <a:pt x="1619540" y="1275536"/>
                  <a:pt x="1623771" y="1275718"/>
                  <a:pt x="1633644" y="1279354"/>
                </a:cubicBezTo>
                <a:cubicBezTo>
                  <a:pt x="1642109" y="1298990"/>
                  <a:pt x="1615663" y="1280990"/>
                  <a:pt x="1618571" y="1276900"/>
                </a:cubicBezTo>
                <a:close/>
                <a:moveTo>
                  <a:pt x="1802899" y="1285173"/>
                </a:moveTo>
                <a:cubicBezTo>
                  <a:pt x="1812301" y="1290991"/>
                  <a:pt x="1770927" y="1290991"/>
                  <a:pt x="1802899" y="1285173"/>
                </a:cubicBezTo>
                <a:close/>
                <a:moveTo>
                  <a:pt x="700870" y="1180450"/>
                </a:moveTo>
                <a:cubicBezTo>
                  <a:pt x="695228" y="1186267"/>
                  <a:pt x="702751" y="1189177"/>
                  <a:pt x="708392" y="1194995"/>
                </a:cubicBezTo>
                <a:cubicBezTo>
                  <a:pt x="715915" y="1186267"/>
                  <a:pt x="704631" y="1177541"/>
                  <a:pt x="700870" y="1180450"/>
                </a:cubicBezTo>
                <a:close/>
                <a:moveTo>
                  <a:pt x="1811509" y="1271992"/>
                </a:moveTo>
                <a:cubicBezTo>
                  <a:pt x="1811597" y="1272810"/>
                  <a:pt x="1811832" y="1274992"/>
                  <a:pt x="1812301" y="1279354"/>
                </a:cubicBezTo>
                <a:cubicBezTo>
                  <a:pt x="1812301" y="1279354"/>
                  <a:pt x="1811244" y="1269537"/>
                  <a:pt x="1811509" y="1271992"/>
                </a:cubicBezTo>
                <a:close/>
                <a:moveTo>
                  <a:pt x="11351848" y="2112045"/>
                </a:moveTo>
                <a:cubicBezTo>
                  <a:pt x="11347852" y="2114225"/>
                  <a:pt x="11344091" y="2118589"/>
                  <a:pt x="11343151" y="2122953"/>
                </a:cubicBezTo>
                <a:cubicBezTo>
                  <a:pt x="11348792" y="2122953"/>
                  <a:pt x="11360077" y="2122953"/>
                  <a:pt x="11361957" y="2114226"/>
                </a:cubicBezTo>
                <a:cubicBezTo>
                  <a:pt x="11360077" y="2109863"/>
                  <a:pt x="11355845" y="2109863"/>
                  <a:pt x="11351848" y="2112045"/>
                </a:cubicBezTo>
                <a:close/>
                <a:moveTo>
                  <a:pt x="623765" y="1154269"/>
                </a:moveTo>
                <a:lnTo>
                  <a:pt x="623917" y="1154934"/>
                </a:lnTo>
                <a:lnTo>
                  <a:pt x="620474" y="1160088"/>
                </a:lnTo>
                <a:lnTo>
                  <a:pt x="617117" y="1165391"/>
                </a:lnTo>
                <a:lnTo>
                  <a:pt x="616243" y="1163723"/>
                </a:lnTo>
                <a:cubicBezTo>
                  <a:pt x="615774" y="1159360"/>
                  <a:pt x="618124" y="1154269"/>
                  <a:pt x="623765" y="1154269"/>
                </a:cubicBezTo>
                <a:close/>
                <a:moveTo>
                  <a:pt x="1789647" y="1237629"/>
                </a:moveTo>
                <a:cubicBezTo>
                  <a:pt x="1793613" y="1232993"/>
                  <a:pt x="1792556" y="1255355"/>
                  <a:pt x="1784091" y="1253174"/>
                </a:cubicBezTo>
                <a:cubicBezTo>
                  <a:pt x="1786444" y="1243720"/>
                  <a:pt x="1788324" y="1239175"/>
                  <a:pt x="1789647" y="1237629"/>
                </a:cubicBezTo>
                <a:close/>
                <a:moveTo>
                  <a:pt x="1983082" y="1222948"/>
                </a:moveTo>
                <a:cubicBezTo>
                  <a:pt x="1976383" y="1226084"/>
                  <a:pt x="1983436" y="1251720"/>
                  <a:pt x="1994720" y="1229902"/>
                </a:cubicBezTo>
                <a:cubicBezTo>
                  <a:pt x="1989078" y="1223358"/>
                  <a:pt x="1985317" y="1221903"/>
                  <a:pt x="1983082" y="1222948"/>
                </a:cubicBezTo>
                <a:close/>
                <a:moveTo>
                  <a:pt x="614480" y="1063410"/>
                </a:moveTo>
                <a:cubicBezTo>
                  <a:pt x="618946" y="1064273"/>
                  <a:pt x="622355" y="1067001"/>
                  <a:pt x="621885" y="1072818"/>
                </a:cubicBezTo>
                <a:cubicBezTo>
                  <a:pt x="607312" y="1073546"/>
                  <a:pt x="600141" y="1072455"/>
                  <a:pt x="597555" y="1070773"/>
                </a:cubicBezTo>
                <a:lnTo>
                  <a:pt x="600456" y="1065664"/>
                </a:lnTo>
                <a:lnTo>
                  <a:pt x="601658" y="1065063"/>
                </a:lnTo>
                <a:close/>
                <a:moveTo>
                  <a:pt x="2004936" y="1185256"/>
                </a:moveTo>
                <a:lnTo>
                  <a:pt x="2003939" y="1185899"/>
                </a:lnTo>
                <a:lnTo>
                  <a:pt x="2000361" y="1186267"/>
                </a:lnTo>
                <a:close/>
                <a:moveTo>
                  <a:pt x="619876" y="1055949"/>
                </a:moveTo>
                <a:lnTo>
                  <a:pt x="601658" y="1065063"/>
                </a:lnTo>
                <a:lnTo>
                  <a:pt x="600730" y="1065183"/>
                </a:lnTo>
                <a:lnTo>
                  <a:pt x="600456" y="1065664"/>
                </a:lnTo>
                <a:lnTo>
                  <a:pt x="586155" y="1072818"/>
                </a:lnTo>
                <a:cubicBezTo>
                  <a:pt x="589914" y="1093182"/>
                  <a:pt x="578633" y="1101908"/>
                  <a:pt x="556064" y="1093182"/>
                </a:cubicBezTo>
                <a:cubicBezTo>
                  <a:pt x="574871" y="1075000"/>
                  <a:pt x="591208" y="1064455"/>
                  <a:pt x="606311" y="1058410"/>
                </a:cubicBezTo>
                <a:close/>
                <a:moveTo>
                  <a:pt x="719889" y="1052848"/>
                </a:moveTo>
                <a:lnTo>
                  <a:pt x="745194" y="1057172"/>
                </a:lnTo>
                <a:lnTo>
                  <a:pt x="770715" y="1063343"/>
                </a:lnTo>
                <a:lnTo>
                  <a:pt x="752881" y="1067365"/>
                </a:lnTo>
                <a:cubicBezTo>
                  <a:pt x="730725" y="1069910"/>
                  <a:pt x="711684" y="1069183"/>
                  <a:pt x="698990" y="1064092"/>
                </a:cubicBezTo>
                <a:close/>
                <a:moveTo>
                  <a:pt x="686207" y="1047093"/>
                </a:moveTo>
                <a:lnTo>
                  <a:pt x="699916" y="1049435"/>
                </a:lnTo>
                <a:lnTo>
                  <a:pt x="691996" y="1051047"/>
                </a:lnTo>
                <a:cubicBezTo>
                  <a:pt x="676894" y="1051638"/>
                  <a:pt x="663024" y="1050456"/>
                  <a:pt x="649154" y="1050638"/>
                </a:cubicBezTo>
                <a:lnTo>
                  <a:pt x="619876" y="1055949"/>
                </a:lnTo>
                <a:lnTo>
                  <a:pt x="632380" y="1049695"/>
                </a:lnTo>
                <a:cubicBezTo>
                  <a:pt x="649190" y="1045843"/>
                  <a:pt x="667270" y="1045411"/>
                  <a:pt x="686207" y="1047093"/>
                </a:cubicBezTo>
                <a:close/>
                <a:moveTo>
                  <a:pt x="742243" y="1040820"/>
                </a:moveTo>
                <a:lnTo>
                  <a:pt x="719889" y="1052848"/>
                </a:lnTo>
                <a:lnTo>
                  <a:pt x="699916" y="1049435"/>
                </a:lnTo>
                <a:close/>
                <a:moveTo>
                  <a:pt x="10978785" y="1948052"/>
                </a:moveTo>
                <a:cubicBezTo>
                  <a:pt x="10975965" y="1946961"/>
                  <a:pt x="10972674" y="1946961"/>
                  <a:pt x="10968912" y="1948415"/>
                </a:cubicBezTo>
                <a:cubicBezTo>
                  <a:pt x="10972674" y="1960051"/>
                  <a:pt x="10980197" y="1957142"/>
                  <a:pt x="10985838" y="1954234"/>
                </a:cubicBezTo>
                <a:cubicBezTo>
                  <a:pt x="10983957" y="1951324"/>
                  <a:pt x="10981607" y="1949143"/>
                  <a:pt x="10978785" y="1948052"/>
                </a:cubicBezTo>
                <a:close/>
                <a:moveTo>
                  <a:pt x="781326" y="1035503"/>
                </a:moveTo>
                <a:cubicBezTo>
                  <a:pt x="783499" y="1036276"/>
                  <a:pt x="785028" y="1037912"/>
                  <a:pt x="785497" y="1040820"/>
                </a:cubicBezTo>
                <a:cubicBezTo>
                  <a:pt x="776093" y="1043728"/>
                  <a:pt x="764809" y="1046638"/>
                  <a:pt x="755407" y="1040820"/>
                </a:cubicBezTo>
                <a:cubicBezTo>
                  <a:pt x="760109" y="1039366"/>
                  <a:pt x="767161" y="1036457"/>
                  <a:pt x="773273" y="1035367"/>
                </a:cubicBezTo>
                <a:cubicBezTo>
                  <a:pt x="776329" y="1034821"/>
                  <a:pt x="779150" y="1034730"/>
                  <a:pt x="781326" y="1035503"/>
                </a:cubicBezTo>
                <a:close/>
                <a:moveTo>
                  <a:pt x="814881" y="1033911"/>
                </a:moveTo>
                <a:cubicBezTo>
                  <a:pt x="819817" y="1035729"/>
                  <a:pt x="824049" y="1039366"/>
                  <a:pt x="823109" y="1043728"/>
                </a:cubicBezTo>
                <a:cubicBezTo>
                  <a:pt x="815587" y="1040820"/>
                  <a:pt x="800543" y="1043728"/>
                  <a:pt x="802422" y="1035002"/>
                </a:cubicBezTo>
                <a:cubicBezTo>
                  <a:pt x="804303" y="1032094"/>
                  <a:pt x="809944" y="1032094"/>
                  <a:pt x="814881" y="1033911"/>
                </a:cubicBezTo>
                <a:close/>
                <a:moveTo>
                  <a:pt x="1489633" y="1088954"/>
                </a:moveTo>
                <a:cubicBezTo>
                  <a:pt x="1486253" y="1089545"/>
                  <a:pt x="1482728" y="1091727"/>
                  <a:pt x="1479436" y="1096090"/>
                </a:cubicBezTo>
                <a:lnTo>
                  <a:pt x="1490465" y="1099318"/>
                </a:lnTo>
                <a:lnTo>
                  <a:pt x="1502848" y="1096449"/>
                </a:lnTo>
                <a:lnTo>
                  <a:pt x="1502558" y="1095039"/>
                </a:lnTo>
                <a:cubicBezTo>
                  <a:pt x="1499440" y="1090761"/>
                  <a:pt x="1494702" y="1088068"/>
                  <a:pt x="1489633" y="1088954"/>
                </a:cubicBezTo>
                <a:close/>
                <a:moveTo>
                  <a:pt x="1078561" y="1042241"/>
                </a:moveTo>
                <a:lnTo>
                  <a:pt x="1086391" y="1043728"/>
                </a:lnTo>
                <a:cubicBezTo>
                  <a:pt x="1060064" y="1061183"/>
                  <a:pt x="1065235" y="1055365"/>
                  <a:pt x="1078165" y="1042639"/>
                </a:cubicBezTo>
                <a:close/>
                <a:moveTo>
                  <a:pt x="1473089" y="1065183"/>
                </a:moveTo>
                <a:lnTo>
                  <a:pt x="1472679" y="1065638"/>
                </a:lnTo>
                <a:lnTo>
                  <a:pt x="1473964" y="1071466"/>
                </a:lnTo>
                <a:lnTo>
                  <a:pt x="1476879" y="1066410"/>
                </a:lnTo>
                <a:cubicBezTo>
                  <a:pt x="1477144" y="1064001"/>
                  <a:pt x="1475322" y="1063910"/>
                  <a:pt x="1473089" y="1065183"/>
                </a:cubicBezTo>
                <a:close/>
                <a:moveTo>
                  <a:pt x="11019928" y="1915127"/>
                </a:moveTo>
                <a:cubicBezTo>
                  <a:pt x="11016347" y="1915792"/>
                  <a:pt x="11013591" y="1924894"/>
                  <a:pt x="11011961" y="1932462"/>
                </a:cubicBezTo>
                <a:lnTo>
                  <a:pt x="11011194" y="1937096"/>
                </a:lnTo>
                <a:lnTo>
                  <a:pt x="11008874" y="1936779"/>
                </a:lnTo>
                <a:cubicBezTo>
                  <a:pt x="10991009" y="1936052"/>
                  <a:pt x="10977375" y="1938234"/>
                  <a:pt x="11010286" y="1942598"/>
                </a:cubicBezTo>
                <a:lnTo>
                  <a:pt x="11011194" y="1937096"/>
                </a:lnTo>
                <a:lnTo>
                  <a:pt x="11030841" y="1939773"/>
                </a:lnTo>
                <a:lnTo>
                  <a:pt x="11032852" y="1948415"/>
                </a:lnTo>
                <a:cubicBezTo>
                  <a:pt x="11040845" y="1944779"/>
                  <a:pt x="11039317" y="1942052"/>
                  <a:pt x="11033558" y="1940143"/>
                </a:cubicBezTo>
                <a:lnTo>
                  <a:pt x="11030841" y="1939773"/>
                </a:lnTo>
                <a:lnTo>
                  <a:pt x="11028103" y="1928001"/>
                </a:lnTo>
                <a:cubicBezTo>
                  <a:pt x="11026587" y="1922996"/>
                  <a:pt x="11025139" y="1919666"/>
                  <a:pt x="11023773" y="1917644"/>
                </a:cubicBezTo>
                <a:cubicBezTo>
                  <a:pt x="11022407" y="1915621"/>
                  <a:pt x="11021121" y="1914905"/>
                  <a:pt x="11019928" y="1915127"/>
                </a:cubicBezTo>
                <a:close/>
                <a:moveTo>
                  <a:pt x="983752" y="1015367"/>
                </a:moveTo>
                <a:cubicBezTo>
                  <a:pt x="977317" y="1017003"/>
                  <a:pt x="971676" y="1028457"/>
                  <a:pt x="966034" y="1035002"/>
                </a:cubicBezTo>
                <a:cubicBezTo>
                  <a:pt x="975438" y="1035002"/>
                  <a:pt x="982959" y="1026275"/>
                  <a:pt x="990483" y="1017548"/>
                </a:cubicBezTo>
                <a:cubicBezTo>
                  <a:pt x="988131" y="1015366"/>
                  <a:pt x="985899" y="1014821"/>
                  <a:pt x="983752" y="1015367"/>
                </a:cubicBezTo>
                <a:close/>
                <a:moveTo>
                  <a:pt x="11208924" y="1925871"/>
                </a:moveTo>
                <a:lnTo>
                  <a:pt x="11226453" y="1928320"/>
                </a:lnTo>
                <a:lnTo>
                  <a:pt x="11218092" y="1928325"/>
                </a:lnTo>
                <a:lnTo>
                  <a:pt x="11208091" y="1928982"/>
                </a:lnTo>
                <a:close/>
                <a:moveTo>
                  <a:pt x="11236795" y="1928314"/>
                </a:moveTo>
                <a:cubicBezTo>
                  <a:pt x="11241569" y="1928688"/>
                  <a:pt x="11244655" y="1929506"/>
                  <a:pt x="11245360" y="1930961"/>
                </a:cubicBezTo>
                <a:lnTo>
                  <a:pt x="11226453" y="1928320"/>
                </a:lnTo>
                <a:close/>
                <a:moveTo>
                  <a:pt x="1041258" y="1011731"/>
                </a:moveTo>
                <a:lnTo>
                  <a:pt x="1042423" y="1015979"/>
                </a:lnTo>
                <a:lnTo>
                  <a:pt x="1038622" y="1017937"/>
                </a:lnTo>
                <a:close/>
                <a:moveTo>
                  <a:pt x="1421568" y="1044939"/>
                </a:moveTo>
                <a:lnTo>
                  <a:pt x="1421958" y="1045130"/>
                </a:lnTo>
                <a:lnTo>
                  <a:pt x="1420893" y="1045232"/>
                </a:lnTo>
                <a:close/>
                <a:moveTo>
                  <a:pt x="1477086" y="1039002"/>
                </a:moveTo>
                <a:lnTo>
                  <a:pt x="1479068" y="1041618"/>
                </a:lnTo>
                <a:lnTo>
                  <a:pt x="1471993" y="1041228"/>
                </a:lnTo>
                <a:close/>
                <a:moveTo>
                  <a:pt x="1152212" y="988459"/>
                </a:moveTo>
                <a:cubicBezTo>
                  <a:pt x="1101436" y="988459"/>
                  <a:pt x="1139048" y="1003004"/>
                  <a:pt x="1152212" y="988459"/>
                </a:cubicBezTo>
                <a:close/>
                <a:moveTo>
                  <a:pt x="1007643" y="973914"/>
                </a:moveTo>
                <a:cubicBezTo>
                  <a:pt x="1003646" y="974641"/>
                  <a:pt x="998945" y="984095"/>
                  <a:pt x="1005527" y="1000095"/>
                </a:cubicBezTo>
                <a:cubicBezTo>
                  <a:pt x="1014930" y="981187"/>
                  <a:pt x="1011639" y="973187"/>
                  <a:pt x="1007643" y="973914"/>
                </a:cubicBezTo>
                <a:close/>
                <a:moveTo>
                  <a:pt x="1050102" y="976141"/>
                </a:moveTo>
                <a:cubicBezTo>
                  <a:pt x="1047840" y="977005"/>
                  <a:pt x="1045959" y="979004"/>
                  <a:pt x="1045019" y="982641"/>
                </a:cubicBezTo>
                <a:cubicBezTo>
                  <a:pt x="1052541" y="988459"/>
                  <a:pt x="1060064" y="988459"/>
                  <a:pt x="1065705" y="985550"/>
                </a:cubicBezTo>
                <a:cubicBezTo>
                  <a:pt x="1067116" y="981186"/>
                  <a:pt x="1056890" y="973550"/>
                  <a:pt x="1050102" y="976141"/>
                </a:cubicBezTo>
                <a:close/>
                <a:moveTo>
                  <a:pt x="1229121" y="991527"/>
                </a:moveTo>
                <a:lnTo>
                  <a:pt x="1219914" y="999004"/>
                </a:lnTo>
                <a:lnTo>
                  <a:pt x="1210522" y="991374"/>
                </a:lnTo>
                <a:lnTo>
                  <a:pt x="1210747" y="991368"/>
                </a:lnTo>
                <a:close/>
                <a:moveTo>
                  <a:pt x="1028094" y="968096"/>
                </a:moveTo>
                <a:cubicBezTo>
                  <a:pt x="1003645" y="1008821"/>
                  <a:pt x="1073228" y="982641"/>
                  <a:pt x="1028094" y="968096"/>
                </a:cubicBezTo>
                <a:close/>
                <a:moveTo>
                  <a:pt x="1187181" y="972005"/>
                </a:moveTo>
                <a:cubicBezTo>
                  <a:pt x="1180657" y="969005"/>
                  <a:pt x="1167259" y="984823"/>
                  <a:pt x="1189824" y="982641"/>
                </a:cubicBezTo>
                <a:cubicBezTo>
                  <a:pt x="1190765" y="976096"/>
                  <a:pt x="1189354" y="973004"/>
                  <a:pt x="1187181" y="972005"/>
                </a:cubicBezTo>
                <a:close/>
                <a:moveTo>
                  <a:pt x="1291376" y="973914"/>
                </a:moveTo>
                <a:cubicBezTo>
                  <a:pt x="1283855" y="971005"/>
                  <a:pt x="1280094" y="985550"/>
                  <a:pt x="1280093" y="988459"/>
                </a:cubicBezTo>
                <a:cubicBezTo>
                  <a:pt x="1291376" y="994276"/>
                  <a:pt x="1291376" y="979731"/>
                  <a:pt x="1291376" y="973914"/>
                </a:cubicBezTo>
                <a:close/>
                <a:moveTo>
                  <a:pt x="1724619" y="1012185"/>
                </a:moveTo>
                <a:cubicBezTo>
                  <a:pt x="1718977" y="1013003"/>
                  <a:pt x="1706988" y="1021184"/>
                  <a:pt x="1701346" y="1014640"/>
                </a:cubicBezTo>
                <a:cubicBezTo>
                  <a:pt x="1697585" y="1032093"/>
                  <a:pt x="1720151" y="1017548"/>
                  <a:pt x="1727675" y="1014640"/>
                </a:cubicBezTo>
                <a:cubicBezTo>
                  <a:pt x="1727674" y="1012458"/>
                  <a:pt x="1726499" y="1011913"/>
                  <a:pt x="1724619" y="1012185"/>
                </a:cubicBezTo>
                <a:close/>
                <a:moveTo>
                  <a:pt x="1798492" y="1001594"/>
                </a:moveTo>
                <a:cubicBezTo>
                  <a:pt x="1796082" y="1002277"/>
                  <a:pt x="1793495" y="1006639"/>
                  <a:pt x="1791615" y="1017548"/>
                </a:cubicBezTo>
                <a:cubicBezTo>
                  <a:pt x="1811362" y="1030638"/>
                  <a:pt x="1805719" y="999550"/>
                  <a:pt x="1798492" y="1001594"/>
                </a:cubicBezTo>
                <a:close/>
                <a:moveTo>
                  <a:pt x="1775776" y="994822"/>
                </a:moveTo>
                <a:cubicBezTo>
                  <a:pt x="1773984" y="995004"/>
                  <a:pt x="1771867" y="996458"/>
                  <a:pt x="1769047" y="1000095"/>
                </a:cubicBezTo>
                <a:cubicBezTo>
                  <a:pt x="1770929" y="1008821"/>
                  <a:pt x="1785972" y="1011731"/>
                  <a:pt x="1793496" y="1003004"/>
                </a:cubicBezTo>
                <a:cubicBezTo>
                  <a:pt x="1783622" y="1005185"/>
                  <a:pt x="1781156" y="994276"/>
                  <a:pt x="1775776" y="994822"/>
                </a:cubicBezTo>
                <a:close/>
                <a:moveTo>
                  <a:pt x="1725794" y="982641"/>
                </a:moveTo>
                <a:cubicBezTo>
                  <a:pt x="1716390" y="988459"/>
                  <a:pt x="1720151" y="994276"/>
                  <a:pt x="1720151" y="1000095"/>
                </a:cubicBezTo>
                <a:cubicBezTo>
                  <a:pt x="1729555" y="1005912"/>
                  <a:pt x="1738958" y="985550"/>
                  <a:pt x="1725794" y="982641"/>
                </a:cubicBezTo>
                <a:close/>
                <a:moveTo>
                  <a:pt x="1282914" y="934280"/>
                </a:moveTo>
                <a:cubicBezTo>
                  <a:pt x="1274452" y="931007"/>
                  <a:pt x="1255647" y="933189"/>
                  <a:pt x="1251884" y="950643"/>
                </a:cubicBezTo>
                <a:cubicBezTo>
                  <a:pt x="1289496" y="946279"/>
                  <a:pt x="1291377" y="937552"/>
                  <a:pt x="1282914" y="934280"/>
                </a:cubicBezTo>
                <a:close/>
                <a:moveTo>
                  <a:pt x="1332750" y="933188"/>
                </a:moveTo>
                <a:cubicBezTo>
                  <a:pt x="1325227" y="936098"/>
                  <a:pt x="1321467" y="953551"/>
                  <a:pt x="1332751" y="959369"/>
                </a:cubicBezTo>
                <a:cubicBezTo>
                  <a:pt x="1340272" y="950643"/>
                  <a:pt x="1340272" y="941915"/>
                  <a:pt x="1332750" y="933188"/>
                </a:cubicBezTo>
                <a:close/>
                <a:moveTo>
                  <a:pt x="1714012" y="966231"/>
                </a:moveTo>
                <a:lnTo>
                  <a:pt x="1712277" y="966414"/>
                </a:lnTo>
                <a:cubicBezTo>
                  <a:pt x="1707811" y="968869"/>
                  <a:pt x="1709456" y="973323"/>
                  <a:pt x="1714393" y="972141"/>
                </a:cubicBezTo>
                <a:lnTo>
                  <a:pt x="1715891" y="971047"/>
                </a:lnTo>
                <a:close/>
                <a:moveTo>
                  <a:pt x="1216153" y="921553"/>
                </a:moveTo>
                <a:cubicBezTo>
                  <a:pt x="1210512" y="918644"/>
                  <a:pt x="1204400" y="918644"/>
                  <a:pt x="1198286" y="920098"/>
                </a:cubicBezTo>
                <a:cubicBezTo>
                  <a:pt x="1192175" y="921553"/>
                  <a:pt x="1186064" y="924462"/>
                  <a:pt x="1180423" y="927370"/>
                </a:cubicBezTo>
                <a:cubicBezTo>
                  <a:pt x="1193586" y="924462"/>
                  <a:pt x="1204870" y="927370"/>
                  <a:pt x="1216153" y="921553"/>
                </a:cubicBezTo>
                <a:close/>
                <a:moveTo>
                  <a:pt x="1767166" y="968096"/>
                </a:moveTo>
                <a:cubicBezTo>
                  <a:pt x="1823585" y="1020457"/>
                  <a:pt x="1769047" y="968096"/>
                  <a:pt x="1767166" y="968096"/>
                </a:cubicBezTo>
                <a:close/>
                <a:moveTo>
                  <a:pt x="1823585" y="953551"/>
                </a:moveTo>
                <a:cubicBezTo>
                  <a:pt x="1816062" y="950643"/>
                  <a:pt x="1808540" y="956460"/>
                  <a:pt x="1802898" y="956460"/>
                </a:cubicBezTo>
                <a:cubicBezTo>
                  <a:pt x="1801018" y="968096"/>
                  <a:pt x="1817943" y="962278"/>
                  <a:pt x="1823585" y="953551"/>
                </a:cubicBezTo>
                <a:close/>
                <a:moveTo>
                  <a:pt x="2028246" y="966960"/>
                </a:moveTo>
                <a:cubicBezTo>
                  <a:pt x="2022694" y="965188"/>
                  <a:pt x="2037502" y="976096"/>
                  <a:pt x="2041733" y="973914"/>
                </a:cubicBezTo>
                <a:cubicBezTo>
                  <a:pt x="2034211" y="969550"/>
                  <a:pt x="2030098" y="967551"/>
                  <a:pt x="2028246" y="966960"/>
                </a:cubicBezTo>
                <a:close/>
                <a:moveTo>
                  <a:pt x="1885644" y="941915"/>
                </a:moveTo>
                <a:cubicBezTo>
                  <a:pt x="1881883" y="939007"/>
                  <a:pt x="1878592" y="939734"/>
                  <a:pt x="1875301" y="941189"/>
                </a:cubicBezTo>
                <a:cubicBezTo>
                  <a:pt x="1872010" y="942642"/>
                  <a:pt x="1868719" y="944824"/>
                  <a:pt x="1864958" y="944824"/>
                </a:cubicBezTo>
                <a:cubicBezTo>
                  <a:pt x="1863078" y="956460"/>
                  <a:pt x="1880003" y="944824"/>
                  <a:pt x="1885644" y="941915"/>
                </a:cubicBezTo>
                <a:close/>
                <a:moveTo>
                  <a:pt x="1994543" y="951234"/>
                </a:moveTo>
                <a:cubicBezTo>
                  <a:pt x="1992251" y="952461"/>
                  <a:pt x="1988608" y="955734"/>
                  <a:pt x="1983435" y="962278"/>
                </a:cubicBezTo>
                <a:cubicBezTo>
                  <a:pt x="1996130" y="962278"/>
                  <a:pt x="2001417" y="947552"/>
                  <a:pt x="1994543" y="951234"/>
                </a:cubicBezTo>
                <a:close/>
                <a:moveTo>
                  <a:pt x="1939521" y="943536"/>
                </a:moveTo>
                <a:lnTo>
                  <a:pt x="1939241" y="944006"/>
                </a:lnTo>
                <a:lnTo>
                  <a:pt x="1939224" y="944750"/>
                </a:lnTo>
                <a:lnTo>
                  <a:pt x="1938301" y="944824"/>
                </a:lnTo>
                <a:close/>
                <a:moveTo>
                  <a:pt x="1972057" y="935160"/>
                </a:moveTo>
                <a:cubicBezTo>
                  <a:pt x="1967335" y="932859"/>
                  <a:pt x="1957115" y="931553"/>
                  <a:pt x="1949144" y="933371"/>
                </a:cubicBezTo>
                <a:lnTo>
                  <a:pt x="1939521" y="943536"/>
                </a:lnTo>
                <a:lnTo>
                  <a:pt x="1943942" y="936098"/>
                </a:lnTo>
                <a:cubicBezTo>
                  <a:pt x="1942061" y="924462"/>
                  <a:pt x="1838629" y="968096"/>
                  <a:pt x="1810421" y="1000095"/>
                </a:cubicBezTo>
                <a:cubicBezTo>
                  <a:pt x="1810421" y="1000095"/>
                  <a:pt x="1958987" y="950643"/>
                  <a:pt x="1930779" y="971005"/>
                </a:cubicBezTo>
                <a:cubicBezTo>
                  <a:pt x="1938302" y="988459"/>
                  <a:pt x="1938772" y="978277"/>
                  <a:pt x="1938771" y="964460"/>
                </a:cubicBezTo>
                <a:lnTo>
                  <a:pt x="1939224" y="944750"/>
                </a:lnTo>
                <a:lnTo>
                  <a:pt x="1961981" y="942915"/>
                </a:lnTo>
                <a:cubicBezTo>
                  <a:pt x="1976003" y="940756"/>
                  <a:pt x="1976779" y="937461"/>
                  <a:pt x="1972057" y="935160"/>
                </a:cubicBezTo>
                <a:close/>
                <a:moveTo>
                  <a:pt x="2002654" y="923007"/>
                </a:moveTo>
                <a:cubicBezTo>
                  <a:pt x="1998011" y="922644"/>
                  <a:pt x="1990017" y="925917"/>
                  <a:pt x="1977794" y="936098"/>
                </a:cubicBezTo>
                <a:cubicBezTo>
                  <a:pt x="2000361" y="957915"/>
                  <a:pt x="2016581" y="924098"/>
                  <a:pt x="2002654" y="923007"/>
                </a:cubicBezTo>
                <a:close/>
                <a:moveTo>
                  <a:pt x="2106497" y="924734"/>
                </a:moveTo>
                <a:cubicBezTo>
                  <a:pt x="2080758" y="928825"/>
                  <a:pt x="2041265" y="948461"/>
                  <a:pt x="2022927" y="941915"/>
                </a:cubicBezTo>
                <a:cubicBezTo>
                  <a:pt x="2017286" y="933189"/>
                  <a:pt x="2130122" y="976823"/>
                  <a:pt x="2126362" y="927370"/>
                </a:cubicBezTo>
                <a:cubicBezTo>
                  <a:pt x="2122130" y="923734"/>
                  <a:pt x="2115079" y="923370"/>
                  <a:pt x="2106497" y="924734"/>
                </a:cubicBezTo>
                <a:close/>
                <a:moveTo>
                  <a:pt x="2111315" y="915734"/>
                </a:moveTo>
                <a:cubicBezTo>
                  <a:pt x="2051137" y="912825"/>
                  <a:pt x="2094391" y="933189"/>
                  <a:pt x="2111315" y="915734"/>
                </a:cubicBezTo>
                <a:close/>
                <a:moveTo>
                  <a:pt x="9707034" y="1546979"/>
                </a:moveTo>
                <a:cubicBezTo>
                  <a:pt x="9703272" y="1549888"/>
                  <a:pt x="9699511" y="1549888"/>
                  <a:pt x="9697631" y="1552796"/>
                </a:cubicBezTo>
                <a:cubicBezTo>
                  <a:pt x="9669422" y="1552796"/>
                  <a:pt x="9708914" y="1564432"/>
                  <a:pt x="9707034" y="1546979"/>
                </a:cubicBezTo>
                <a:close/>
                <a:moveTo>
                  <a:pt x="9891332" y="1543706"/>
                </a:moveTo>
                <a:cubicBezTo>
                  <a:pt x="9874877" y="1546252"/>
                  <a:pt x="9841496" y="1558615"/>
                  <a:pt x="9840555" y="1573160"/>
                </a:cubicBezTo>
                <a:cubicBezTo>
                  <a:pt x="9907317" y="1548434"/>
                  <a:pt x="9907787" y="1541162"/>
                  <a:pt x="9891332" y="1543706"/>
                </a:cubicBezTo>
                <a:close/>
                <a:moveTo>
                  <a:pt x="2079788" y="847375"/>
                </a:moveTo>
                <a:cubicBezTo>
                  <a:pt x="2071590" y="846829"/>
                  <a:pt x="2056778" y="856101"/>
                  <a:pt x="2056778" y="860464"/>
                </a:cubicBezTo>
                <a:cubicBezTo>
                  <a:pt x="2066181" y="857556"/>
                  <a:pt x="2075584" y="857556"/>
                  <a:pt x="2084989" y="851737"/>
                </a:cubicBezTo>
                <a:cubicBezTo>
                  <a:pt x="2084518" y="848828"/>
                  <a:pt x="2082521" y="847556"/>
                  <a:pt x="2079788" y="847375"/>
                </a:cubicBezTo>
                <a:close/>
                <a:moveTo>
                  <a:pt x="10310705" y="1578977"/>
                </a:moveTo>
                <a:lnTo>
                  <a:pt x="10311747" y="1582447"/>
                </a:lnTo>
                <a:lnTo>
                  <a:pt x="10309499" y="1582386"/>
                </a:lnTo>
                <a:lnTo>
                  <a:pt x="10308314" y="1581373"/>
                </a:lnTo>
                <a:close/>
                <a:moveTo>
                  <a:pt x="10352460" y="1580841"/>
                </a:moveTo>
                <a:cubicBezTo>
                  <a:pt x="10359012" y="1580977"/>
                  <a:pt x="10364772" y="1582614"/>
                  <a:pt x="10369004" y="1587704"/>
                </a:cubicBezTo>
                <a:cubicBezTo>
                  <a:pt x="10339384" y="1600795"/>
                  <a:pt x="10324574" y="1610612"/>
                  <a:pt x="10316641" y="1598748"/>
                </a:cubicBezTo>
                <a:lnTo>
                  <a:pt x="10311747" y="1582447"/>
                </a:lnTo>
                <a:lnTo>
                  <a:pt x="10331155" y="1582977"/>
                </a:lnTo>
                <a:cubicBezTo>
                  <a:pt x="10338561" y="1582069"/>
                  <a:pt x="10345907" y="1580705"/>
                  <a:pt x="10352460" y="1580841"/>
                </a:cubicBezTo>
                <a:close/>
                <a:moveTo>
                  <a:pt x="9739004" y="1517889"/>
                </a:moveTo>
                <a:cubicBezTo>
                  <a:pt x="9729601" y="1517889"/>
                  <a:pt x="9714557" y="1517889"/>
                  <a:pt x="9712676" y="1535343"/>
                </a:cubicBezTo>
                <a:cubicBezTo>
                  <a:pt x="9723959" y="1532434"/>
                  <a:pt x="9739004" y="1532434"/>
                  <a:pt x="9739004" y="1517889"/>
                </a:cubicBezTo>
                <a:close/>
                <a:moveTo>
                  <a:pt x="10364950" y="1566712"/>
                </a:moveTo>
                <a:lnTo>
                  <a:pt x="10365007" y="1566979"/>
                </a:lnTo>
                <a:cubicBezTo>
                  <a:pt x="10364889" y="1574069"/>
                  <a:pt x="10361892" y="1577797"/>
                  <a:pt x="10353163" y="1572478"/>
                </a:cubicBezTo>
                <a:lnTo>
                  <a:pt x="10347212" y="1567290"/>
                </a:lnTo>
                <a:lnTo>
                  <a:pt x="10350902" y="1567341"/>
                </a:lnTo>
                <a:close/>
                <a:moveTo>
                  <a:pt x="10344059" y="1561263"/>
                </a:moveTo>
                <a:lnTo>
                  <a:pt x="10341053" y="1561917"/>
                </a:lnTo>
                <a:lnTo>
                  <a:pt x="10340744" y="1561650"/>
                </a:lnTo>
                <a:lnTo>
                  <a:pt x="10342587" y="1561433"/>
                </a:lnTo>
                <a:cubicBezTo>
                  <a:pt x="10345040" y="1561024"/>
                  <a:pt x="10345885" y="1560865"/>
                  <a:pt x="10344059" y="1561263"/>
                </a:cubicBezTo>
                <a:close/>
                <a:moveTo>
                  <a:pt x="10339830" y="1560851"/>
                </a:moveTo>
                <a:lnTo>
                  <a:pt x="10340744" y="1561650"/>
                </a:lnTo>
                <a:lnTo>
                  <a:pt x="10335884" y="1562221"/>
                </a:lnTo>
                <a:close/>
                <a:moveTo>
                  <a:pt x="1830789" y="800135"/>
                </a:moveTo>
                <a:lnTo>
                  <a:pt x="1829197" y="800695"/>
                </a:lnTo>
                <a:cubicBezTo>
                  <a:pt x="1822056" y="803376"/>
                  <a:pt x="1817943" y="805195"/>
                  <a:pt x="1819823" y="805194"/>
                </a:cubicBezTo>
                <a:cubicBezTo>
                  <a:pt x="1818883" y="803013"/>
                  <a:pt x="1821469" y="801558"/>
                  <a:pt x="1825847" y="800604"/>
                </a:cubicBezTo>
                <a:close/>
                <a:moveTo>
                  <a:pt x="10366182" y="1551706"/>
                </a:moveTo>
                <a:cubicBezTo>
                  <a:pt x="10378406" y="1550615"/>
                  <a:pt x="10390630" y="1552798"/>
                  <a:pt x="10402854" y="1558615"/>
                </a:cubicBezTo>
                <a:cubicBezTo>
                  <a:pt x="10403324" y="1562251"/>
                  <a:pt x="10397095" y="1564433"/>
                  <a:pt x="10387369" y="1565705"/>
                </a:cubicBezTo>
                <a:lnTo>
                  <a:pt x="10364950" y="1566712"/>
                </a:lnTo>
                <a:lnTo>
                  <a:pt x="10362076" y="1553132"/>
                </a:lnTo>
                <a:close/>
                <a:moveTo>
                  <a:pt x="10120765" y="1529525"/>
                </a:moveTo>
                <a:cubicBezTo>
                  <a:pt x="10117003" y="1530979"/>
                  <a:pt x="10113242" y="1529525"/>
                  <a:pt x="10110186" y="1529162"/>
                </a:cubicBezTo>
                <a:cubicBezTo>
                  <a:pt x="10107130" y="1528799"/>
                  <a:pt x="10104780" y="1529526"/>
                  <a:pt x="10103836" y="1535343"/>
                </a:cubicBezTo>
                <a:cubicBezTo>
                  <a:pt x="10109482" y="1535343"/>
                  <a:pt x="10120765" y="1541161"/>
                  <a:pt x="10120765" y="1529525"/>
                </a:cubicBezTo>
                <a:close/>
                <a:moveTo>
                  <a:pt x="1911239" y="787423"/>
                </a:moveTo>
                <a:lnTo>
                  <a:pt x="1916126" y="790680"/>
                </a:lnTo>
                <a:lnTo>
                  <a:pt x="1908346" y="795422"/>
                </a:lnTo>
                <a:lnTo>
                  <a:pt x="1907143" y="796441"/>
                </a:lnTo>
                <a:lnTo>
                  <a:pt x="1898807" y="793559"/>
                </a:lnTo>
                <a:cubicBezTo>
                  <a:pt x="1902099" y="787740"/>
                  <a:pt x="1906801" y="786468"/>
                  <a:pt x="1911239" y="787423"/>
                </a:cubicBezTo>
                <a:close/>
                <a:moveTo>
                  <a:pt x="10353959" y="1529525"/>
                </a:moveTo>
                <a:cubicBezTo>
                  <a:pt x="10353959" y="1527343"/>
                  <a:pt x="10356777" y="1533161"/>
                  <a:pt x="10359571" y="1541297"/>
                </a:cubicBezTo>
                <a:lnTo>
                  <a:pt x="10362076" y="1553132"/>
                </a:lnTo>
                <a:lnTo>
                  <a:pt x="10339830" y="1560851"/>
                </a:lnTo>
                <a:lnTo>
                  <a:pt x="10335420" y="1557007"/>
                </a:lnTo>
                <a:lnTo>
                  <a:pt x="10324689" y="1544459"/>
                </a:lnTo>
                <a:close/>
                <a:moveTo>
                  <a:pt x="2004122" y="779014"/>
                </a:moveTo>
                <a:lnTo>
                  <a:pt x="2011200" y="782454"/>
                </a:lnTo>
                <a:lnTo>
                  <a:pt x="2012860" y="781806"/>
                </a:lnTo>
                <a:close/>
                <a:moveTo>
                  <a:pt x="1975120" y="773741"/>
                </a:moveTo>
                <a:cubicBezTo>
                  <a:pt x="1964629" y="776468"/>
                  <a:pt x="1974503" y="803740"/>
                  <a:pt x="1992838" y="781922"/>
                </a:cubicBezTo>
                <a:cubicBezTo>
                  <a:pt x="1984376" y="774650"/>
                  <a:pt x="1978617" y="772832"/>
                  <a:pt x="1975120" y="773741"/>
                </a:cubicBezTo>
                <a:close/>
                <a:moveTo>
                  <a:pt x="1961258" y="770534"/>
                </a:moveTo>
                <a:lnTo>
                  <a:pt x="1943286" y="775954"/>
                </a:lnTo>
                <a:lnTo>
                  <a:pt x="1944854" y="771105"/>
                </a:lnTo>
                <a:close/>
                <a:moveTo>
                  <a:pt x="2077465" y="741198"/>
                </a:moveTo>
                <a:cubicBezTo>
                  <a:pt x="2076995" y="747743"/>
                  <a:pt x="2081344" y="751197"/>
                  <a:pt x="2086986" y="752652"/>
                </a:cubicBezTo>
                <a:lnTo>
                  <a:pt x="2087655" y="752632"/>
                </a:lnTo>
                <a:lnTo>
                  <a:pt x="2105475" y="745680"/>
                </a:lnTo>
                <a:close/>
                <a:moveTo>
                  <a:pt x="10231955" y="1454483"/>
                </a:moveTo>
                <a:cubicBezTo>
                  <a:pt x="10230427" y="1455710"/>
                  <a:pt x="10229369" y="1458983"/>
                  <a:pt x="10229839" y="1465528"/>
                </a:cubicBezTo>
                <a:cubicBezTo>
                  <a:pt x="10245354" y="1465528"/>
                  <a:pt x="10236539" y="1450802"/>
                  <a:pt x="10231955" y="1454483"/>
                </a:cubicBezTo>
                <a:close/>
                <a:moveTo>
                  <a:pt x="10222317" y="1427712"/>
                </a:moveTo>
                <a:lnTo>
                  <a:pt x="10222870" y="1428200"/>
                </a:lnTo>
                <a:lnTo>
                  <a:pt x="10222719" y="1428244"/>
                </a:lnTo>
                <a:close/>
                <a:moveTo>
                  <a:pt x="10237191" y="1424063"/>
                </a:moveTo>
                <a:lnTo>
                  <a:pt x="10232189" y="1436439"/>
                </a:lnTo>
                <a:lnTo>
                  <a:pt x="10222870" y="1428200"/>
                </a:lnTo>
                <a:lnTo>
                  <a:pt x="10237032" y="1424098"/>
                </a:lnTo>
                <a:close/>
                <a:moveTo>
                  <a:pt x="10141065" y="1415258"/>
                </a:moveTo>
                <a:lnTo>
                  <a:pt x="10145786" y="1416556"/>
                </a:lnTo>
                <a:lnTo>
                  <a:pt x="10146079" y="1417951"/>
                </a:lnTo>
                <a:lnTo>
                  <a:pt x="10143432" y="1423104"/>
                </a:lnTo>
                <a:lnTo>
                  <a:pt x="10135765" y="1425927"/>
                </a:lnTo>
                <a:cubicBezTo>
                  <a:pt x="10122939" y="1429303"/>
                  <a:pt x="10126642" y="1423167"/>
                  <a:pt x="10132988" y="1418258"/>
                </a:cubicBezTo>
                <a:lnTo>
                  <a:pt x="10139793" y="1415447"/>
                </a:lnTo>
                <a:close/>
                <a:moveTo>
                  <a:pt x="10239242" y="1418985"/>
                </a:moveTo>
                <a:lnTo>
                  <a:pt x="10242857" y="1422798"/>
                </a:lnTo>
                <a:lnTo>
                  <a:pt x="10237191" y="1424063"/>
                </a:lnTo>
                <a:close/>
                <a:moveTo>
                  <a:pt x="10259929" y="1418985"/>
                </a:moveTo>
                <a:cubicBezTo>
                  <a:pt x="10256169" y="1426258"/>
                  <a:pt x="10252877" y="1429893"/>
                  <a:pt x="10249586" y="1429894"/>
                </a:cubicBezTo>
                <a:lnTo>
                  <a:pt x="10242857" y="1422798"/>
                </a:lnTo>
                <a:close/>
                <a:moveTo>
                  <a:pt x="10188936" y="1403759"/>
                </a:moveTo>
                <a:cubicBezTo>
                  <a:pt x="10184705" y="1402803"/>
                  <a:pt x="10201630" y="1421893"/>
                  <a:pt x="10201630" y="1413167"/>
                </a:cubicBezTo>
                <a:cubicBezTo>
                  <a:pt x="10194107" y="1406622"/>
                  <a:pt x="10190347" y="1404076"/>
                  <a:pt x="10188936" y="1403759"/>
                </a:cubicBezTo>
                <a:close/>
                <a:moveTo>
                  <a:pt x="10205391" y="1392804"/>
                </a:moveTo>
                <a:cubicBezTo>
                  <a:pt x="10201630" y="1398622"/>
                  <a:pt x="10201628" y="1416076"/>
                  <a:pt x="10209152" y="1416076"/>
                </a:cubicBezTo>
                <a:cubicBezTo>
                  <a:pt x="10207272" y="1404440"/>
                  <a:pt x="10214795" y="1395712"/>
                  <a:pt x="10205391" y="1392804"/>
                </a:cubicBezTo>
                <a:close/>
                <a:moveTo>
                  <a:pt x="10577749" y="1389895"/>
                </a:moveTo>
                <a:cubicBezTo>
                  <a:pt x="10549540" y="1395712"/>
                  <a:pt x="10525093" y="1401531"/>
                  <a:pt x="10500644" y="1407349"/>
                </a:cubicBezTo>
                <a:cubicBezTo>
                  <a:pt x="10497823" y="1407349"/>
                  <a:pt x="10430122" y="1429166"/>
                  <a:pt x="10362186" y="1442620"/>
                </a:cubicBezTo>
                <a:lnTo>
                  <a:pt x="10331135" y="1445968"/>
                </a:lnTo>
                <a:lnTo>
                  <a:pt x="10357745" y="1434910"/>
                </a:lnTo>
                <a:lnTo>
                  <a:pt x="10479508" y="1402943"/>
                </a:lnTo>
                <a:lnTo>
                  <a:pt x="10497324" y="1401167"/>
                </a:lnTo>
                <a:cubicBezTo>
                  <a:pt x="10522271" y="1398440"/>
                  <a:pt x="10549070" y="1394986"/>
                  <a:pt x="10577749" y="1389895"/>
                </a:cubicBezTo>
                <a:close/>
                <a:moveTo>
                  <a:pt x="10651092" y="1381169"/>
                </a:moveTo>
                <a:cubicBezTo>
                  <a:pt x="10636048" y="1407349"/>
                  <a:pt x="10600316" y="1389895"/>
                  <a:pt x="10575869" y="1398621"/>
                </a:cubicBezTo>
                <a:cubicBezTo>
                  <a:pt x="10590914" y="1378260"/>
                  <a:pt x="10632286" y="1384077"/>
                  <a:pt x="10651092" y="1381169"/>
                </a:cubicBezTo>
                <a:close/>
                <a:moveTo>
                  <a:pt x="10745592" y="1379714"/>
                </a:moveTo>
                <a:cubicBezTo>
                  <a:pt x="10748883" y="1378987"/>
                  <a:pt x="10752644" y="1379714"/>
                  <a:pt x="10754525" y="1381169"/>
                </a:cubicBezTo>
                <a:cubicBezTo>
                  <a:pt x="10756405" y="1395712"/>
                  <a:pt x="10743241" y="1384077"/>
                  <a:pt x="10739481" y="1386986"/>
                </a:cubicBezTo>
                <a:cubicBezTo>
                  <a:pt x="10739481" y="1382623"/>
                  <a:pt x="10742302" y="1380441"/>
                  <a:pt x="10745592" y="1379714"/>
                </a:cubicBezTo>
                <a:close/>
                <a:moveTo>
                  <a:pt x="10743828" y="1357771"/>
                </a:moveTo>
                <a:lnTo>
                  <a:pt x="10743714" y="1357820"/>
                </a:lnTo>
                <a:cubicBezTo>
                  <a:pt x="10736498" y="1362306"/>
                  <a:pt x="10731841" y="1367169"/>
                  <a:pt x="10730078" y="1372441"/>
                </a:cubicBezTo>
                <a:cubicBezTo>
                  <a:pt x="10730547" y="1378259"/>
                  <a:pt x="10726198" y="1376259"/>
                  <a:pt x="10720674" y="1371032"/>
                </a:cubicBezTo>
                <a:lnTo>
                  <a:pt x="10712794" y="1361085"/>
                </a:lnTo>
                <a:lnTo>
                  <a:pt x="10726129" y="1359085"/>
                </a:lnTo>
                <a:lnTo>
                  <a:pt x="10729456" y="1358838"/>
                </a:lnTo>
                <a:lnTo>
                  <a:pt x="10737599" y="1360805"/>
                </a:lnTo>
                <a:lnTo>
                  <a:pt x="10734503" y="1358463"/>
                </a:lnTo>
                <a:close/>
                <a:moveTo>
                  <a:pt x="10713377" y="1342698"/>
                </a:moveTo>
                <a:lnTo>
                  <a:pt x="10714136" y="1343051"/>
                </a:lnTo>
                <a:lnTo>
                  <a:pt x="10734503" y="1358463"/>
                </a:lnTo>
                <a:lnTo>
                  <a:pt x="10729456" y="1358838"/>
                </a:lnTo>
                <a:lnTo>
                  <a:pt x="10706647" y="1353324"/>
                </a:lnTo>
                <a:lnTo>
                  <a:pt x="10704219" y="1350260"/>
                </a:lnTo>
                <a:lnTo>
                  <a:pt x="10701370" y="1343888"/>
                </a:lnTo>
                <a:close/>
                <a:moveTo>
                  <a:pt x="2881537" y="641928"/>
                </a:moveTo>
                <a:cubicBezTo>
                  <a:pt x="2872018" y="644655"/>
                  <a:pt x="2880480" y="660474"/>
                  <a:pt x="2897403" y="645202"/>
                </a:cubicBezTo>
                <a:cubicBezTo>
                  <a:pt x="2889883" y="641565"/>
                  <a:pt x="2884713" y="641020"/>
                  <a:pt x="2881537" y="641928"/>
                </a:cubicBezTo>
                <a:close/>
                <a:moveTo>
                  <a:pt x="2801330" y="631458"/>
                </a:moveTo>
                <a:lnTo>
                  <a:pt x="2803376" y="633566"/>
                </a:lnTo>
                <a:lnTo>
                  <a:pt x="2801366" y="634561"/>
                </a:lnTo>
                <a:lnTo>
                  <a:pt x="2801127" y="631572"/>
                </a:lnTo>
                <a:close/>
                <a:moveTo>
                  <a:pt x="11039633" y="1341595"/>
                </a:moveTo>
                <a:lnTo>
                  <a:pt x="10913670" y="1345171"/>
                </a:lnTo>
                <a:lnTo>
                  <a:pt x="10743828" y="1357771"/>
                </a:lnTo>
                <a:lnTo>
                  <a:pt x="10772700" y="1345465"/>
                </a:lnTo>
                <a:lnTo>
                  <a:pt x="10816609" y="1336928"/>
                </a:lnTo>
                <a:lnTo>
                  <a:pt x="10862571" y="1336489"/>
                </a:lnTo>
                <a:close/>
                <a:moveTo>
                  <a:pt x="2951679" y="603931"/>
                </a:moveTo>
                <a:lnTo>
                  <a:pt x="2945439" y="609465"/>
                </a:lnTo>
                <a:lnTo>
                  <a:pt x="2934076" y="610294"/>
                </a:lnTo>
                <a:cubicBezTo>
                  <a:pt x="2930785" y="613931"/>
                  <a:pt x="2936896" y="621930"/>
                  <a:pt x="2938778" y="624839"/>
                </a:cubicBezTo>
                <a:cubicBezTo>
                  <a:pt x="2940894" y="617931"/>
                  <a:pt x="2943039" y="613021"/>
                  <a:pt x="2945195" y="609681"/>
                </a:cubicBezTo>
                <a:lnTo>
                  <a:pt x="2945439" y="609465"/>
                </a:lnTo>
                <a:lnTo>
                  <a:pt x="2947769" y="609294"/>
                </a:lnTo>
                <a:lnTo>
                  <a:pt x="2970247" y="616765"/>
                </a:lnTo>
                <a:lnTo>
                  <a:pt x="2976068" y="623202"/>
                </a:lnTo>
                <a:cubicBezTo>
                  <a:pt x="2979682" y="626294"/>
                  <a:pt x="2982972" y="627021"/>
                  <a:pt x="2985791" y="621930"/>
                </a:cubicBezTo>
                <a:lnTo>
                  <a:pt x="2970247" y="616765"/>
                </a:lnTo>
                <a:lnTo>
                  <a:pt x="2964403" y="610294"/>
                </a:lnTo>
                <a:cubicBezTo>
                  <a:pt x="2960289" y="605931"/>
                  <a:pt x="2955998" y="602659"/>
                  <a:pt x="2951679" y="603931"/>
                </a:cubicBezTo>
                <a:close/>
                <a:moveTo>
                  <a:pt x="11198517" y="1337087"/>
                </a:moveTo>
                <a:lnTo>
                  <a:pt x="11161839" y="1340835"/>
                </a:lnTo>
                <a:cubicBezTo>
                  <a:pt x="11129336" y="1342465"/>
                  <a:pt x="11096147" y="1342716"/>
                  <a:pt x="11062707" y="1342261"/>
                </a:cubicBezTo>
                <a:lnTo>
                  <a:pt x="11039633" y="1341595"/>
                </a:lnTo>
                <a:close/>
                <a:moveTo>
                  <a:pt x="2951944" y="598659"/>
                </a:moveTo>
                <a:cubicBezTo>
                  <a:pt x="2940658" y="592840"/>
                  <a:pt x="2929375" y="604476"/>
                  <a:pt x="2916211" y="610294"/>
                </a:cubicBezTo>
                <a:cubicBezTo>
                  <a:pt x="2929374" y="610294"/>
                  <a:pt x="2940659" y="607385"/>
                  <a:pt x="2951944" y="598659"/>
                </a:cubicBezTo>
                <a:close/>
                <a:moveTo>
                  <a:pt x="3040330" y="604476"/>
                </a:moveTo>
                <a:cubicBezTo>
                  <a:pt x="3032807" y="613202"/>
                  <a:pt x="3049730" y="613202"/>
                  <a:pt x="3057254" y="610294"/>
                </a:cubicBezTo>
                <a:cubicBezTo>
                  <a:pt x="3051612" y="598659"/>
                  <a:pt x="3045973" y="613202"/>
                  <a:pt x="3040330" y="604476"/>
                </a:cubicBezTo>
                <a:close/>
                <a:moveTo>
                  <a:pt x="2993316" y="584114"/>
                </a:moveTo>
                <a:cubicBezTo>
                  <a:pt x="2951943" y="613202"/>
                  <a:pt x="3017763" y="610294"/>
                  <a:pt x="2993316" y="584114"/>
                </a:cubicBezTo>
                <a:close/>
                <a:moveTo>
                  <a:pt x="3110618" y="585205"/>
                </a:moveTo>
                <a:lnTo>
                  <a:pt x="3112884" y="589680"/>
                </a:lnTo>
                <a:lnTo>
                  <a:pt x="3107341" y="593704"/>
                </a:lnTo>
                <a:lnTo>
                  <a:pt x="3098104" y="595488"/>
                </a:lnTo>
                <a:lnTo>
                  <a:pt x="3097196" y="595407"/>
                </a:lnTo>
                <a:close/>
                <a:moveTo>
                  <a:pt x="3190218" y="580886"/>
                </a:moveTo>
                <a:lnTo>
                  <a:pt x="3201037" y="585140"/>
                </a:lnTo>
                <a:lnTo>
                  <a:pt x="3188895" y="587022"/>
                </a:lnTo>
                <a:lnTo>
                  <a:pt x="3189721" y="581855"/>
                </a:lnTo>
                <a:close/>
                <a:moveTo>
                  <a:pt x="3019642" y="555024"/>
                </a:moveTo>
                <a:cubicBezTo>
                  <a:pt x="2991435" y="587022"/>
                  <a:pt x="3034688" y="563750"/>
                  <a:pt x="3019642" y="555024"/>
                </a:cubicBezTo>
                <a:close/>
                <a:moveTo>
                  <a:pt x="3305448" y="571637"/>
                </a:moveTo>
                <a:lnTo>
                  <a:pt x="3303496" y="575205"/>
                </a:lnTo>
                <a:lnTo>
                  <a:pt x="3304932" y="577426"/>
                </a:lnTo>
                <a:close/>
                <a:moveTo>
                  <a:pt x="11660972" y="1305535"/>
                </a:moveTo>
                <a:cubicBezTo>
                  <a:pt x="11539204" y="1323716"/>
                  <a:pt x="11415085" y="1330624"/>
                  <a:pt x="11290054" y="1334488"/>
                </a:cubicBezTo>
                <a:lnTo>
                  <a:pt x="11198517" y="1337087"/>
                </a:lnTo>
                <a:lnTo>
                  <a:pt x="11256849" y="1331125"/>
                </a:lnTo>
                <a:cubicBezTo>
                  <a:pt x="11287541" y="1326057"/>
                  <a:pt x="11317109" y="1318932"/>
                  <a:pt x="11345116" y="1309075"/>
                </a:cubicBezTo>
                <a:lnTo>
                  <a:pt x="11352159" y="1305643"/>
                </a:lnTo>
                <a:lnTo>
                  <a:pt x="11463157" y="1305353"/>
                </a:lnTo>
                <a:cubicBezTo>
                  <a:pt x="11554483" y="1305535"/>
                  <a:pt x="11627591" y="1306262"/>
                  <a:pt x="11660972" y="1305535"/>
                </a:cubicBezTo>
                <a:close/>
                <a:moveTo>
                  <a:pt x="3267440" y="555070"/>
                </a:moveTo>
                <a:cubicBezTo>
                  <a:pt x="3261889" y="561751"/>
                  <a:pt x="3298911" y="588478"/>
                  <a:pt x="3290447" y="557933"/>
                </a:cubicBezTo>
                <a:cubicBezTo>
                  <a:pt x="3275874" y="552842"/>
                  <a:pt x="3269291" y="552842"/>
                  <a:pt x="3267440" y="555070"/>
                </a:cubicBezTo>
                <a:close/>
                <a:moveTo>
                  <a:pt x="3307981" y="543212"/>
                </a:moveTo>
                <a:lnTo>
                  <a:pt x="3300498" y="544922"/>
                </a:lnTo>
                <a:cubicBezTo>
                  <a:pt x="3299439" y="545587"/>
                  <a:pt x="3300101" y="546021"/>
                  <a:pt x="3303673" y="545881"/>
                </a:cubicBezTo>
                <a:lnTo>
                  <a:pt x="3307787" y="545383"/>
                </a:lnTo>
                <a:close/>
                <a:moveTo>
                  <a:pt x="3460497" y="525571"/>
                </a:moveTo>
                <a:lnTo>
                  <a:pt x="3460269" y="531400"/>
                </a:lnTo>
                <a:lnTo>
                  <a:pt x="3473663" y="532593"/>
                </a:lnTo>
                <a:lnTo>
                  <a:pt x="3476626" y="528843"/>
                </a:lnTo>
                <a:cubicBezTo>
                  <a:pt x="3468636" y="523752"/>
                  <a:pt x="3463462" y="523571"/>
                  <a:pt x="3460497" y="525571"/>
                </a:cubicBezTo>
                <a:close/>
                <a:moveTo>
                  <a:pt x="3621955" y="537735"/>
                </a:moveTo>
                <a:cubicBezTo>
                  <a:pt x="3620605" y="538103"/>
                  <a:pt x="3620133" y="541481"/>
                  <a:pt x="3620183" y="545586"/>
                </a:cubicBezTo>
                <a:lnTo>
                  <a:pt x="3620190" y="545651"/>
                </a:lnTo>
                <a:lnTo>
                  <a:pt x="3625049" y="546083"/>
                </a:lnTo>
                <a:lnTo>
                  <a:pt x="3625196" y="540479"/>
                </a:lnTo>
                <a:cubicBezTo>
                  <a:pt x="3623784" y="538297"/>
                  <a:pt x="3622727" y="537524"/>
                  <a:pt x="3621955" y="537735"/>
                </a:cubicBezTo>
                <a:close/>
                <a:moveTo>
                  <a:pt x="3566898" y="517207"/>
                </a:moveTo>
                <a:cubicBezTo>
                  <a:pt x="3555612" y="511389"/>
                  <a:pt x="3546209" y="520117"/>
                  <a:pt x="3536808" y="531752"/>
                </a:cubicBezTo>
                <a:cubicBezTo>
                  <a:pt x="3548088" y="534660"/>
                  <a:pt x="3563134" y="534661"/>
                  <a:pt x="3566898" y="517207"/>
                </a:cubicBezTo>
                <a:close/>
                <a:moveTo>
                  <a:pt x="3763449" y="488618"/>
                </a:moveTo>
                <a:cubicBezTo>
                  <a:pt x="3761185" y="488300"/>
                  <a:pt x="3758716" y="489572"/>
                  <a:pt x="3756837" y="493936"/>
                </a:cubicBezTo>
                <a:cubicBezTo>
                  <a:pt x="3775172" y="504844"/>
                  <a:pt x="3770235" y="489572"/>
                  <a:pt x="3763449" y="488618"/>
                </a:cubicBezTo>
                <a:close/>
                <a:moveTo>
                  <a:pt x="11721150" y="1157179"/>
                </a:moveTo>
                <a:cubicBezTo>
                  <a:pt x="11709867" y="1160088"/>
                  <a:pt x="11709867" y="1162996"/>
                  <a:pt x="11698584" y="1160088"/>
                </a:cubicBezTo>
                <a:cubicBezTo>
                  <a:pt x="11696702" y="1174632"/>
                  <a:pt x="11719270" y="1165905"/>
                  <a:pt x="11721150" y="1157179"/>
                </a:cubicBezTo>
                <a:close/>
                <a:moveTo>
                  <a:pt x="4079230" y="458366"/>
                </a:moveTo>
                <a:lnTo>
                  <a:pt x="4080172" y="458950"/>
                </a:lnTo>
                <a:lnTo>
                  <a:pt x="4077429" y="459091"/>
                </a:lnTo>
                <a:close/>
                <a:moveTo>
                  <a:pt x="11847637" y="1046194"/>
                </a:moveTo>
                <a:cubicBezTo>
                  <a:pt x="11845322" y="1045235"/>
                  <a:pt x="11842441" y="1044979"/>
                  <a:pt x="11839774" y="1046002"/>
                </a:cubicBezTo>
                <a:cubicBezTo>
                  <a:pt x="11836219" y="1047365"/>
                  <a:pt x="11833046" y="1051001"/>
                  <a:pt x="11832105" y="1058273"/>
                </a:cubicBezTo>
                <a:cubicBezTo>
                  <a:pt x="11856435" y="1058273"/>
                  <a:pt x="11854584" y="1049070"/>
                  <a:pt x="11847637" y="1046194"/>
                </a:cubicBezTo>
                <a:close/>
                <a:moveTo>
                  <a:pt x="4604983" y="386304"/>
                </a:moveTo>
                <a:cubicBezTo>
                  <a:pt x="4601223" y="397940"/>
                  <a:pt x="4618146" y="395031"/>
                  <a:pt x="4621910" y="400849"/>
                </a:cubicBezTo>
                <a:cubicBezTo>
                  <a:pt x="4629430" y="386304"/>
                  <a:pt x="4612505" y="395031"/>
                  <a:pt x="4604983" y="386304"/>
                </a:cubicBezTo>
                <a:close/>
                <a:moveTo>
                  <a:pt x="6636025" y="563750"/>
                </a:moveTo>
                <a:cubicBezTo>
                  <a:pt x="6611576" y="578295"/>
                  <a:pt x="6630382" y="572478"/>
                  <a:pt x="6636025" y="563750"/>
                </a:cubicBezTo>
                <a:close/>
                <a:moveTo>
                  <a:pt x="6602172" y="552115"/>
                </a:moveTo>
                <a:cubicBezTo>
                  <a:pt x="6483696" y="601567"/>
                  <a:pt x="6617218" y="566660"/>
                  <a:pt x="6602172" y="552115"/>
                </a:cubicBezTo>
                <a:close/>
                <a:moveTo>
                  <a:pt x="6660472" y="552115"/>
                </a:moveTo>
                <a:cubicBezTo>
                  <a:pt x="6594651" y="589931"/>
                  <a:pt x="6696203" y="543388"/>
                  <a:pt x="6660472" y="552115"/>
                </a:cubicBezTo>
                <a:close/>
                <a:moveTo>
                  <a:pt x="6690561" y="546297"/>
                </a:moveTo>
                <a:cubicBezTo>
                  <a:pt x="6664233" y="569569"/>
                  <a:pt x="6709368" y="555024"/>
                  <a:pt x="6690561" y="546297"/>
                </a:cubicBezTo>
                <a:close/>
                <a:moveTo>
                  <a:pt x="4734743" y="368850"/>
                </a:moveTo>
                <a:cubicBezTo>
                  <a:pt x="4714058" y="424121"/>
                  <a:pt x="4762952" y="383395"/>
                  <a:pt x="4734743" y="368850"/>
                </a:cubicBezTo>
                <a:close/>
                <a:moveTo>
                  <a:pt x="4791161" y="365941"/>
                </a:moveTo>
                <a:cubicBezTo>
                  <a:pt x="4789280" y="386304"/>
                  <a:pt x="4802445" y="365941"/>
                  <a:pt x="4811849" y="374669"/>
                </a:cubicBezTo>
                <a:cubicBezTo>
                  <a:pt x="4813729" y="363033"/>
                  <a:pt x="4796803" y="371759"/>
                  <a:pt x="4791161" y="365941"/>
                </a:cubicBezTo>
                <a:close/>
                <a:moveTo>
                  <a:pt x="6737576" y="523025"/>
                </a:moveTo>
                <a:cubicBezTo>
                  <a:pt x="6707486" y="514298"/>
                  <a:pt x="6677397" y="560841"/>
                  <a:pt x="6737576" y="523025"/>
                </a:cubicBezTo>
                <a:close/>
                <a:moveTo>
                  <a:pt x="6912470" y="525934"/>
                </a:moveTo>
                <a:lnTo>
                  <a:pt x="6905674" y="536447"/>
                </a:lnTo>
                <a:lnTo>
                  <a:pt x="6901187" y="543388"/>
                </a:lnTo>
                <a:cubicBezTo>
                  <a:pt x="6899307" y="546297"/>
                  <a:pt x="6898367" y="547752"/>
                  <a:pt x="6899777" y="545570"/>
                </a:cubicBezTo>
                <a:lnTo>
                  <a:pt x="6905674" y="536447"/>
                </a:lnTo>
                <a:lnTo>
                  <a:pt x="6908240" y="532480"/>
                </a:lnTo>
                <a:cubicBezTo>
                  <a:pt x="6910590" y="528843"/>
                  <a:pt x="6912470" y="525934"/>
                  <a:pt x="6912470" y="525934"/>
                </a:cubicBezTo>
                <a:close/>
                <a:moveTo>
                  <a:pt x="5045652" y="336798"/>
                </a:moveTo>
                <a:lnTo>
                  <a:pt x="5043340" y="339066"/>
                </a:lnTo>
                <a:lnTo>
                  <a:pt x="5042722" y="337216"/>
                </a:lnTo>
                <a:close/>
                <a:moveTo>
                  <a:pt x="11932719" y="947156"/>
                </a:moveTo>
                <a:lnTo>
                  <a:pt x="11935242" y="951838"/>
                </a:lnTo>
                <a:lnTo>
                  <a:pt x="11933655" y="951324"/>
                </a:lnTo>
                <a:lnTo>
                  <a:pt x="11931993" y="947159"/>
                </a:lnTo>
                <a:close/>
                <a:moveTo>
                  <a:pt x="5092321" y="335398"/>
                </a:moveTo>
                <a:cubicBezTo>
                  <a:pt x="5087120" y="333216"/>
                  <a:pt x="5073723" y="344124"/>
                  <a:pt x="5075131" y="348488"/>
                </a:cubicBezTo>
                <a:cubicBezTo>
                  <a:pt x="5084535" y="354305"/>
                  <a:pt x="5082654" y="339760"/>
                  <a:pt x="5093937" y="342669"/>
                </a:cubicBezTo>
                <a:cubicBezTo>
                  <a:pt x="5094877" y="338307"/>
                  <a:pt x="5094054" y="336125"/>
                  <a:pt x="5092321" y="335398"/>
                </a:cubicBezTo>
                <a:close/>
                <a:moveTo>
                  <a:pt x="11945589" y="933371"/>
                </a:moveTo>
                <a:cubicBezTo>
                  <a:pt x="11938359" y="930643"/>
                  <a:pt x="11932718" y="949188"/>
                  <a:pt x="11952464" y="944824"/>
                </a:cubicBezTo>
                <a:cubicBezTo>
                  <a:pt x="11950584" y="937552"/>
                  <a:pt x="11947998" y="934280"/>
                  <a:pt x="11945589" y="933371"/>
                </a:cubicBezTo>
                <a:close/>
                <a:moveTo>
                  <a:pt x="7284830" y="508480"/>
                </a:moveTo>
                <a:cubicBezTo>
                  <a:pt x="7230291" y="505572"/>
                  <a:pt x="7284829" y="540479"/>
                  <a:pt x="7284830" y="508480"/>
                </a:cubicBezTo>
                <a:close/>
                <a:moveTo>
                  <a:pt x="7311422" y="509936"/>
                </a:moveTo>
                <a:cubicBezTo>
                  <a:pt x="7306221" y="507754"/>
                  <a:pt x="7292821" y="518662"/>
                  <a:pt x="7294232" y="523025"/>
                </a:cubicBezTo>
                <a:cubicBezTo>
                  <a:pt x="7303635" y="528843"/>
                  <a:pt x="7301754" y="514298"/>
                  <a:pt x="7313038" y="517207"/>
                </a:cubicBezTo>
                <a:cubicBezTo>
                  <a:pt x="7313978" y="512844"/>
                  <a:pt x="7313156" y="510662"/>
                  <a:pt x="7311422" y="509936"/>
                </a:cubicBezTo>
                <a:close/>
                <a:moveTo>
                  <a:pt x="11345031" y="854647"/>
                </a:moveTo>
                <a:cubicBezTo>
                  <a:pt x="11340800" y="865555"/>
                  <a:pt x="11329163" y="856829"/>
                  <a:pt x="11333923" y="854237"/>
                </a:cubicBezTo>
                <a:cubicBezTo>
                  <a:pt x="11335510" y="853374"/>
                  <a:pt x="11338918" y="853192"/>
                  <a:pt x="11345031" y="854647"/>
                </a:cubicBezTo>
                <a:close/>
                <a:moveTo>
                  <a:pt x="11416494" y="854647"/>
                </a:moveTo>
                <a:cubicBezTo>
                  <a:pt x="11425898" y="860464"/>
                  <a:pt x="11395807" y="872101"/>
                  <a:pt x="11397688" y="857556"/>
                </a:cubicBezTo>
                <a:cubicBezTo>
                  <a:pt x="11401449" y="857556"/>
                  <a:pt x="11412733" y="860464"/>
                  <a:pt x="11416494" y="854647"/>
                </a:cubicBezTo>
                <a:close/>
                <a:moveTo>
                  <a:pt x="5350404" y="295036"/>
                </a:moveTo>
                <a:cubicBezTo>
                  <a:pt x="5354871" y="294672"/>
                  <a:pt x="5359102" y="296127"/>
                  <a:pt x="5362861" y="299036"/>
                </a:cubicBezTo>
                <a:cubicBezTo>
                  <a:pt x="5353458" y="307762"/>
                  <a:pt x="5345938" y="299036"/>
                  <a:pt x="5336534" y="301944"/>
                </a:cubicBezTo>
                <a:cubicBezTo>
                  <a:pt x="5341236" y="297581"/>
                  <a:pt x="5345936" y="295399"/>
                  <a:pt x="5350404" y="295036"/>
                </a:cubicBezTo>
                <a:close/>
                <a:moveTo>
                  <a:pt x="11815180" y="863009"/>
                </a:moveTo>
                <a:cubicBezTo>
                  <a:pt x="11823643" y="861192"/>
                  <a:pt x="11833046" y="863374"/>
                  <a:pt x="11843388" y="869191"/>
                </a:cubicBezTo>
                <a:lnTo>
                  <a:pt x="11801884" y="873508"/>
                </a:lnTo>
                <a:close/>
                <a:moveTo>
                  <a:pt x="7569504" y="469574"/>
                </a:moveTo>
                <a:cubicBezTo>
                  <a:pt x="7573970" y="469210"/>
                  <a:pt x="7578202" y="470665"/>
                  <a:pt x="7581963" y="473573"/>
                </a:cubicBezTo>
                <a:cubicBezTo>
                  <a:pt x="7572560" y="482299"/>
                  <a:pt x="7565037" y="473573"/>
                  <a:pt x="7555634" y="476482"/>
                </a:cubicBezTo>
                <a:cubicBezTo>
                  <a:pt x="7560336" y="472119"/>
                  <a:pt x="7565038" y="469937"/>
                  <a:pt x="7569504" y="469574"/>
                </a:cubicBezTo>
                <a:close/>
                <a:moveTo>
                  <a:pt x="6849472" y="348851"/>
                </a:moveTo>
                <a:cubicBezTo>
                  <a:pt x="6847591" y="350670"/>
                  <a:pt x="6845710" y="354306"/>
                  <a:pt x="6841008" y="357214"/>
                </a:cubicBezTo>
                <a:cubicBezTo>
                  <a:pt x="6848531" y="365941"/>
                  <a:pt x="6857933" y="357214"/>
                  <a:pt x="6857934" y="351397"/>
                </a:cubicBezTo>
                <a:cubicBezTo>
                  <a:pt x="6853233" y="347033"/>
                  <a:pt x="6851353" y="347033"/>
                  <a:pt x="6849472" y="348851"/>
                </a:cubicBezTo>
                <a:close/>
                <a:moveTo>
                  <a:pt x="10895161" y="705801"/>
                </a:moveTo>
                <a:cubicBezTo>
                  <a:pt x="10895518" y="703495"/>
                  <a:pt x="10892998" y="703608"/>
                  <a:pt x="10888782" y="705290"/>
                </a:cubicBezTo>
                <a:cubicBezTo>
                  <a:pt x="10863482" y="715380"/>
                  <a:pt x="10777092" y="781923"/>
                  <a:pt x="10884285" y="720834"/>
                </a:cubicBezTo>
                <a:cubicBezTo>
                  <a:pt x="10891573" y="712834"/>
                  <a:pt x="10894805" y="708107"/>
                  <a:pt x="10895161" y="705801"/>
                </a:cubicBezTo>
                <a:close/>
                <a:moveTo>
                  <a:pt x="10942291" y="704653"/>
                </a:moveTo>
                <a:cubicBezTo>
                  <a:pt x="10913552" y="708471"/>
                  <a:pt x="10863129" y="723743"/>
                  <a:pt x="10957629" y="706289"/>
                </a:cubicBezTo>
                <a:cubicBezTo>
                  <a:pt x="10959040" y="703380"/>
                  <a:pt x="10951869" y="703380"/>
                  <a:pt x="10942291" y="704653"/>
                </a:cubicBezTo>
                <a:close/>
                <a:moveTo>
                  <a:pt x="6833487" y="322307"/>
                </a:moveTo>
                <a:cubicBezTo>
                  <a:pt x="6793994" y="377578"/>
                  <a:pt x="6865457" y="333943"/>
                  <a:pt x="6833487" y="322307"/>
                </a:cubicBezTo>
                <a:close/>
                <a:moveTo>
                  <a:pt x="5777065" y="227766"/>
                </a:moveTo>
                <a:cubicBezTo>
                  <a:pt x="5771425" y="228493"/>
                  <a:pt x="5764370" y="232130"/>
                  <a:pt x="5759667" y="237947"/>
                </a:cubicBezTo>
                <a:cubicBezTo>
                  <a:pt x="5769071" y="243765"/>
                  <a:pt x="5776593" y="229220"/>
                  <a:pt x="5785995" y="235038"/>
                </a:cubicBezTo>
                <a:cubicBezTo>
                  <a:pt x="5786937" y="229220"/>
                  <a:pt x="5782704" y="227038"/>
                  <a:pt x="5777065" y="227766"/>
                </a:cubicBezTo>
                <a:close/>
                <a:moveTo>
                  <a:pt x="5806917" y="220494"/>
                </a:moveTo>
                <a:cubicBezTo>
                  <a:pt x="5801042" y="220494"/>
                  <a:pt x="5795400" y="223403"/>
                  <a:pt x="5789759" y="229220"/>
                </a:cubicBezTo>
                <a:cubicBezTo>
                  <a:pt x="5801040" y="235038"/>
                  <a:pt x="5814205" y="229220"/>
                  <a:pt x="5825490" y="229220"/>
                </a:cubicBezTo>
                <a:cubicBezTo>
                  <a:pt x="5818906" y="223403"/>
                  <a:pt x="5812795" y="220494"/>
                  <a:pt x="5806917" y="220494"/>
                </a:cubicBezTo>
                <a:close/>
                <a:moveTo>
                  <a:pt x="5771186" y="214675"/>
                </a:moveTo>
                <a:cubicBezTo>
                  <a:pt x="5779473" y="213040"/>
                  <a:pt x="5781545" y="215493"/>
                  <a:pt x="5759054" y="225413"/>
                </a:cubicBezTo>
                <a:lnTo>
                  <a:pt x="5749989" y="229037"/>
                </a:lnTo>
                <a:lnTo>
                  <a:pt x="5751763" y="222403"/>
                </a:lnTo>
                <a:cubicBezTo>
                  <a:pt x="5757376" y="218676"/>
                  <a:pt x="5765663" y="215766"/>
                  <a:pt x="5771186" y="214675"/>
                </a:cubicBezTo>
                <a:close/>
                <a:moveTo>
                  <a:pt x="9085262" y="506890"/>
                </a:moveTo>
                <a:cubicBezTo>
                  <a:pt x="9088083" y="508208"/>
                  <a:pt x="9091139" y="511571"/>
                  <a:pt x="9093020" y="514662"/>
                </a:cubicBezTo>
                <a:lnTo>
                  <a:pt x="9093390" y="517884"/>
                </a:lnTo>
                <a:lnTo>
                  <a:pt x="9091106" y="517571"/>
                </a:lnTo>
                <a:lnTo>
                  <a:pt x="9083601" y="508068"/>
                </a:lnTo>
                <a:close/>
                <a:moveTo>
                  <a:pt x="5840533" y="217585"/>
                </a:moveTo>
                <a:cubicBezTo>
                  <a:pt x="5834892" y="216130"/>
                  <a:pt x="5831130" y="216494"/>
                  <a:pt x="5828897" y="217585"/>
                </a:cubicBezTo>
                <a:cubicBezTo>
                  <a:pt x="5822197" y="220856"/>
                  <a:pt x="5829250" y="230675"/>
                  <a:pt x="5840533" y="217585"/>
                </a:cubicBezTo>
                <a:close/>
                <a:moveTo>
                  <a:pt x="9046828" y="503117"/>
                </a:moveTo>
                <a:cubicBezTo>
                  <a:pt x="9042596" y="505572"/>
                  <a:pt x="9052117" y="518662"/>
                  <a:pt x="9056349" y="505572"/>
                </a:cubicBezTo>
                <a:cubicBezTo>
                  <a:pt x="9051176" y="502662"/>
                  <a:pt x="9048239" y="502299"/>
                  <a:pt x="9046828" y="503117"/>
                </a:cubicBezTo>
                <a:close/>
                <a:moveTo>
                  <a:pt x="7996164" y="402304"/>
                </a:moveTo>
                <a:cubicBezTo>
                  <a:pt x="7990522" y="403031"/>
                  <a:pt x="7983470" y="406668"/>
                  <a:pt x="7978768" y="412485"/>
                </a:cubicBezTo>
                <a:cubicBezTo>
                  <a:pt x="7988172" y="418302"/>
                  <a:pt x="7995693" y="403757"/>
                  <a:pt x="8005096" y="409576"/>
                </a:cubicBezTo>
                <a:cubicBezTo>
                  <a:pt x="8006037" y="403758"/>
                  <a:pt x="8001806" y="401576"/>
                  <a:pt x="7996164" y="402304"/>
                </a:cubicBezTo>
                <a:close/>
                <a:moveTo>
                  <a:pt x="8026019" y="395031"/>
                </a:moveTo>
                <a:cubicBezTo>
                  <a:pt x="8020142" y="395031"/>
                  <a:pt x="8014499" y="397940"/>
                  <a:pt x="8008858" y="403757"/>
                </a:cubicBezTo>
                <a:cubicBezTo>
                  <a:pt x="8020141" y="409576"/>
                  <a:pt x="8033305" y="403757"/>
                  <a:pt x="8044589" y="403757"/>
                </a:cubicBezTo>
                <a:cubicBezTo>
                  <a:pt x="8038007" y="397940"/>
                  <a:pt x="8031895" y="395031"/>
                  <a:pt x="8026019" y="395031"/>
                </a:cubicBezTo>
                <a:close/>
                <a:moveTo>
                  <a:pt x="7986526" y="389213"/>
                </a:moveTo>
                <a:cubicBezTo>
                  <a:pt x="7994812" y="387576"/>
                  <a:pt x="7996883" y="390031"/>
                  <a:pt x="7974394" y="399951"/>
                </a:cubicBezTo>
                <a:lnTo>
                  <a:pt x="7965329" y="403575"/>
                </a:lnTo>
                <a:lnTo>
                  <a:pt x="7967103" y="396940"/>
                </a:lnTo>
                <a:cubicBezTo>
                  <a:pt x="7972715" y="393212"/>
                  <a:pt x="7981002" y="390303"/>
                  <a:pt x="7986526" y="389213"/>
                </a:cubicBezTo>
                <a:close/>
                <a:moveTo>
                  <a:pt x="8059634" y="392121"/>
                </a:moveTo>
                <a:cubicBezTo>
                  <a:pt x="8037067" y="386304"/>
                  <a:pt x="8044589" y="409576"/>
                  <a:pt x="8059634" y="392121"/>
                </a:cubicBezTo>
                <a:close/>
                <a:moveTo>
                  <a:pt x="11200227" y="671382"/>
                </a:moveTo>
                <a:cubicBezTo>
                  <a:pt x="11170136" y="717925"/>
                  <a:pt x="11203987" y="674291"/>
                  <a:pt x="11200227" y="671382"/>
                </a:cubicBezTo>
                <a:close/>
                <a:moveTo>
                  <a:pt x="11009972" y="649672"/>
                </a:moveTo>
                <a:cubicBezTo>
                  <a:pt x="11006054" y="652394"/>
                  <a:pt x="10996005" y="667836"/>
                  <a:pt x="10976435" y="706289"/>
                </a:cubicBezTo>
                <a:cubicBezTo>
                  <a:pt x="10988189" y="717199"/>
                  <a:pt x="11012431" y="661064"/>
                  <a:pt x="11011971" y="650809"/>
                </a:cubicBezTo>
                <a:cubicBezTo>
                  <a:pt x="11011902" y="649271"/>
                  <a:pt x="11011278" y="648765"/>
                  <a:pt x="11009972" y="649672"/>
                </a:cubicBezTo>
                <a:close/>
                <a:moveTo>
                  <a:pt x="9353482" y="479391"/>
                </a:moveTo>
                <a:cubicBezTo>
                  <a:pt x="9298945" y="476482"/>
                  <a:pt x="9353482" y="511389"/>
                  <a:pt x="9353482" y="479391"/>
                </a:cubicBezTo>
                <a:close/>
                <a:moveTo>
                  <a:pt x="9380075" y="480846"/>
                </a:moveTo>
                <a:cubicBezTo>
                  <a:pt x="9374874" y="478664"/>
                  <a:pt x="9361475" y="489572"/>
                  <a:pt x="9362886" y="493936"/>
                </a:cubicBezTo>
                <a:cubicBezTo>
                  <a:pt x="9372288" y="499753"/>
                  <a:pt x="9370407" y="485208"/>
                  <a:pt x="9381691" y="488118"/>
                </a:cubicBezTo>
                <a:cubicBezTo>
                  <a:pt x="9382632" y="483754"/>
                  <a:pt x="9381809" y="481573"/>
                  <a:pt x="9380075" y="480846"/>
                </a:cubicBezTo>
                <a:close/>
                <a:moveTo>
                  <a:pt x="6273069" y="153588"/>
                </a:moveTo>
                <a:lnTo>
                  <a:pt x="6272672" y="154036"/>
                </a:lnTo>
                <a:lnTo>
                  <a:pt x="6271620" y="153887"/>
                </a:lnTo>
                <a:close/>
                <a:moveTo>
                  <a:pt x="9638156" y="440484"/>
                </a:moveTo>
                <a:cubicBezTo>
                  <a:pt x="9642624" y="440120"/>
                  <a:pt x="9646855" y="441575"/>
                  <a:pt x="9650616" y="444483"/>
                </a:cubicBezTo>
                <a:cubicBezTo>
                  <a:pt x="9641213" y="453210"/>
                  <a:pt x="9633690" y="444483"/>
                  <a:pt x="9624288" y="447392"/>
                </a:cubicBezTo>
                <a:cubicBezTo>
                  <a:pt x="9628988" y="443029"/>
                  <a:pt x="9633690" y="440847"/>
                  <a:pt x="9638156" y="440484"/>
                </a:cubicBezTo>
                <a:close/>
                <a:moveTo>
                  <a:pt x="8492170" y="328124"/>
                </a:moveTo>
                <a:lnTo>
                  <a:pt x="8492045" y="328266"/>
                </a:lnTo>
                <a:lnTo>
                  <a:pt x="8491664" y="328229"/>
                </a:lnTo>
                <a:close/>
                <a:moveTo>
                  <a:pt x="6720651" y="113589"/>
                </a:moveTo>
                <a:cubicBezTo>
                  <a:pt x="6716419" y="112862"/>
                  <a:pt x="6711248" y="114317"/>
                  <a:pt x="6709368" y="118679"/>
                </a:cubicBezTo>
                <a:cubicBezTo>
                  <a:pt x="6715009" y="130315"/>
                  <a:pt x="6720650" y="115771"/>
                  <a:pt x="6726293" y="121589"/>
                </a:cubicBezTo>
                <a:cubicBezTo>
                  <a:pt x="6728173" y="117226"/>
                  <a:pt x="6724882" y="114317"/>
                  <a:pt x="6720651" y="113589"/>
                </a:cubicBezTo>
                <a:close/>
                <a:moveTo>
                  <a:pt x="6783356" y="118862"/>
                </a:moveTo>
                <a:cubicBezTo>
                  <a:pt x="6774365" y="119407"/>
                  <a:pt x="6764844" y="128134"/>
                  <a:pt x="6756381" y="130315"/>
                </a:cubicBezTo>
                <a:cubicBezTo>
                  <a:pt x="6767666" y="136133"/>
                  <a:pt x="6780829" y="130315"/>
                  <a:pt x="6792112" y="121589"/>
                </a:cubicBezTo>
                <a:cubicBezTo>
                  <a:pt x="6789292" y="119407"/>
                  <a:pt x="6786353" y="118680"/>
                  <a:pt x="6783356" y="118862"/>
                </a:cubicBezTo>
                <a:close/>
                <a:moveTo>
                  <a:pt x="6829725" y="120134"/>
                </a:moveTo>
                <a:cubicBezTo>
                  <a:pt x="6826434" y="120134"/>
                  <a:pt x="6823142" y="121589"/>
                  <a:pt x="6820322" y="124498"/>
                </a:cubicBezTo>
                <a:cubicBezTo>
                  <a:pt x="6825963" y="133224"/>
                  <a:pt x="6833486" y="130315"/>
                  <a:pt x="6839127" y="124498"/>
                </a:cubicBezTo>
                <a:cubicBezTo>
                  <a:pt x="6836307" y="121588"/>
                  <a:pt x="6833016" y="120134"/>
                  <a:pt x="6829725" y="120134"/>
                </a:cubicBezTo>
                <a:close/>
                <a:moveTo>
                  <a:pt x="7252124" y="152587"/>
                </a:moveTo>
                <a:cubicBezTo>
                  <a:pt x="7245336" y="154496"/>
                  <a:pt x="7238284" y="163769"/>
                  <a:pt x="7239694" y="168133"/>
                </a:cubicBezTo>
                <a:cubicBezTo>
                  <a:pt x="7245337" y="168133"/>
                  <a:pt x="7258501" y="162314"/>
                  <a:pt x="7258501" y="153588"/>
                </a:cubicBezTo>
                <a:cubicBezTo>
                  <a:pt x="7256620" y="152133"/>
                  <a:pt x="7254387" y="151951"/>
                  <a:pt x="7252124" y="152587"/>
                </a:cubicBezTo>
                <a:close/>
                <a:moveTo>
                  <a:pt x="11137226" y="494300"/>
                </a:moveTo>
                <a:cubicBezTo>
                  <a:pt x="11135344" y="496117"/>
                  <a:pt x="11133464" y="499753"/>
                  <a:pt x="11128763" y="502662"/>
                </a:cubicBezTo>
                <a:cubicBezTo>
                  <a:pt x="11136285" y="511389"/>
                  <a:pt x="11145689" y="502662"/>
                  <a:pt x="11145689" y="496844"/>
                </a:cubicBezTo>
                <a:cubicBezTo>
                  <a:pt x="11140987" y="492481"/>
                  <a:pt x="11139106" y="492481"/>
                  <a:pt x="11137226" y="494300"/>
                </a:cubicBezTo>
                <a:close/>
                <a:moveTo>
                  <a:pt x="6447054" y="74636"/>
                </a:moveTo>
                <a:cubicBezTo>
                  <a:pt x="6444438" y="73227"/>
                  <a:pt x="6441852" y="72864"/>
                  <a:pt x="6440442" y="75046"/>
                </a:cubicBezTo>
                <a:cubicBezTo>
                  <a:pt x="6463010" y="92500"/>
                  <a:pt x="6454899" y="78863"/>
                  <a:pt x="6447054" y="74636"/>
                </a:cubicBezTo>
                <a:close/>
                <a:moveTo>
                  <a:pt x="8939752" y="288127"/>
                </a:moveTo>
                <a:cubicBezTo>
                  <a:pt x="8935520" y="287400"/>
                  <a:pt x="8930348" y="288855"/>
                  <a:pt x="8928468" y="293217"/>
                </a:cubicBezTo>
                <a:cubicBezTo>
                  <a:pt x="8934109" y="304853"/>
                  <a:pt x="8939752" y="290308"/>
                  <a:pt x="8945393" y="296127"/>
                </a:cubicBezTo>
                <a:cubicBezTo>
                  <a:pt x="8947273" y="291763"/>
                  <a:pt x="8943982" y="288853"/>
                  <a:pt x="8939752" y="288127"/>
                </a:cubicBezTo>
                <a:close/>
                <a:moveTo>
                  <a:pt x="9002457" y="293399"/>
                </a:moveTo>
                <a:cubicBezTo>
                  <a:pt x="8999460" y="293581"/>
                  <a:pt x="8996403" y="294672"/>
                  <a:pt x="8993348" y="296127"/>
                </a:cubicBezTo>
                <a:cubicBezTo>
                  <a:pt x="8987237" y="299035"/>
                  <a:pt x="8981122" y="303398"/>
                  <a:pt x="8975483" y="304853"/>
                </a:cubicBezTo>
                <a:cubicBezTo>
                  <a:pt x="8986767" y="310671"/>
                  <a:pt x="8999930" y="304853"/>
                  <a:pt x="9011214" y="296127"/>
                </a:cubicBezTo>
                <a:cubicBezTo>
                  <a:pt x="9008393" y="293945"/>
                  <a:pt x="9005454" y="293217"/>
                  <a:pt x="9002457" y="293399"/>
                </a:cubicBezTo>
                <a:close/>
                <a:moveTo>
                  <a:pt x="9048826" y="294672"/>
                </a:moveTo>
                <a:cubicBezTo>
                  <a:pt x="9045535" y="294672"/>
                  <a:pt x="9042243" y="296126"/>
                  <a:pt x="9039423" y="299036"/>
                </a:cubicBezTo>
                <a:cubicBezTo>
                  <a:pt x="9045065" y="307762"/>
                  <a:pt x="9052588" y="304853"/>
                  <a:pt x="9058229" y="299036"/>
                </a:cubicBezTo>
                <a:cubicBezTo>
                  <a:pt x="9055408" y="296127"/>
                  <a:pt x="9052117" y="294672"/>
                  <a:pt x="9048826" y="294672"/>
                </a:cubicBezTo>
                <a:close/>
                <a:moveTo>
                  <a:pt x="9471225" y="327125"/>
                </a:moveTo>
                <a:cubicBezTo>
                  <a:pt x="9464438" y="329034"/>
                  <a:pt x="9457385" y="338306"/>
                  <a:pt x="9458795" y="342669"/>
                </a:cubicBezTo>
                <a:cubicBezTo>
                  <a:pt x="9464437" y="342669"/>
                  <a:pt x="9477601" y="336852"/>
                  <a:pt x="9477601" y="328125"/>
                </a:cubicBezTo>
                <a:cubicBezTo>
                  <a:pt x="9475721" y="326670"/>
                  <a:pt x="9473487" y="326488"/>
                  <a:pt x="9471225" y="327125"/>
                </a:cubicBezTo>
                <a:close/>
                <a:moveTo>
                  <a:pt x="8666155" y="249174"/>
                </a:moveTo>
                <a:cubicBezTo>
                  <a:pt x="8663540" y="247764"/>
                  <a:pt x="8660954" y="247401"/>
                  <a:pt x="8659543" y="249582"/>
                </a:cubicBezTo>
                <a:cubicBezTo>
                  <a:pt x="8682110" y="267037"/>
                  <a:pt x="8674000" y="253401"/>
                  <a:pt x="8666155" y="249174"/>
                </a:cubicBezTo>
                <a:close/>
                <a:moveTo>
                  <a:pt x="11121241" y="467755"/>
                </a:moveTo>
                <a:cubicBezTo>
                  <a:pt x="11081748" y="523025"/>
                  <a:pt x="11153210" y="479391"/>
                  <a:pt x="11121241" y="467755"/>
                </a:cubicBezTo>
                <a:close/>
                <a:moveTo>
                  <a:pt x="10064817" y="373214"/>
                </a:moveTo>
                <a:cubicBezTo>
                  <a:pt x="10059174" y="373941"/>
                  <a:pt x="10052121" y="377578"/>
                  <a:pt x="10047421" y="383395"/>
                </a:cubicBezTo>
                <a:cubicBezTo>
                  <a:pt x="10056824" y="389213"/>
                  <a:pt x="10064347" y="374668"/>
                  <a:pt x="10073750" y="380486"/>
                </a:cubicBezTo>
                <a:cubicBezTo>
                  <a:pt x="10074689" y="374668"/>
                  <a:pt x="10070458" y="372487"/>
                  <a:pt x="10064817" y="373214"/>
                </a:cubicBezTo>
                <a:close/>
                <a:moveTo>
                  <a:pt x="6856053" y="86681"/>
                </a:moveTo>
                <a:cubicBezTo>
                  <a:pt x="6799635" y="153588"/>
                  <a:pt x="6865457" y="89591"/>
                  <a:pt x="6893665" y="118679"/>
                </a:cubicBezTo>
                <a:cubicBezTo>
                  <a:pt x="6919993" y="89591"/>
                  <a:pt x="6861696" y="98317"/>
                  <a:pt x="6856053" y="86681"/>
                </a:cubicBezTo>
                <a:close/>
                <a:moveTo>
                  <a:pt x="10094671" y="365942"/>
                </a:moveTo>
                <a:cubicBezTo>
                  <a:pt x="10088794" y="365942"/>
                  <a:pt x="10083153" y="368851"/>
                  <a:pt x="10077512" y="374668"/>
                </a:cubicBezTo>
                <a:cubicBezTo>
                  <a:pt x="10088794" y="380486"/>
                  <a:pt x="10101959" y="374669"/>
                  <a:pt x="10113242" y="374668"/>
                </a:cubicBezTo>
                <a:cubicBezTo>
                  <a:pt x="10106659" y="368851"/>
                  <a:pt x="10100548" y="365942"/>
                  <a:pt x="10094671" y="365942"/>
                </a:cubicBezTo>
                <a:close/>
                <a:moveTo>
                  <a:pt x="10051417" y="360124"/>
                </a:moveTo>
                <a:cubicBezTo>
                  <a:pt x="10059703" y="358488"/>
                  <a:pt x="10061776" y="360941"/>
                  <a:pt x="10039286" y="370861"/>
                </a:cubicBezTo>
                <a:lnTo>
                  <a:pt x="10030219" y="374485"/>
                </a:lnTo>
                <a:lnTo>
                  <a:pt x="10031994" y="367851"/>
                </a:lnTo>
                <a:cubicBezTo>
                  <a:pt x="10037607" y="364124"/>
                  <a:pt x="10045893" y="361215"/>
                  <a:pt x="10051417" y="360124"/>
                </a:cubicBezTo>
                <a:close/>
                <a:moveTo>
                  <a:pt x="10128288" y="363033"/>
                </a:moveTo>
                <a:cubicBezTo>
                  <a:pt x="10122645" y="361578"/>
                  <a:pt x="10118884" y="361942"/>
                  <a:pt x="10116651" y="363033"/>
                </a:cubicBezTo>
                <a:cubicBezTo>
                  <a:pt x="10109951" y="366304"/>
                  <a:pt x="10117003" y="376123"/>
                  <a:pt x="10128288" y="363033"/>
                </a:cubicBezTo>
                <a:close/>
                <a:moveTo>
                  <a:pt x="9075154" y="261218"/>
                </a:moveTo>
                <a:cubicBezTo>
                  <a:pt x="9018736" y="328124"/>
                  <a:pt x="9084557" y="264127"/>
                  <a:pt x="9112766" y="293217"/>
                </a:cubicBezTo>
                <a:cubicBezTo>
                  <a:pt x="9139094" y="264127"/>
                  <a:pt x="9080796" y="272855"/>
                  <a:pt x="9075154" y="261218"/>
                </a:cubicBezTo>
                <a:close/>
                <a:moveTo>
                  <a:pt x="10560824" y="299036"/>
                </a:moveTo>
                <a:lnTo>
                  <a:pt x="10560404" y="299510"/>
                </a:lnTo>
                <a:lnTo>
                  <a:pt x="10559124" y="299386"/>
                </a:lnTo>
                <a:close/>
                <a:moveTo>
                  <a:pt x="11008405" y="259038"/>
                </a:moveTo>
                <a:cubicBezTo>
                  <a:pt x="11004173" y="258310"/>
                  <a:pt x="10999002" y="259765"/>
                  <a:pt x="10997121" y="264127"/>
                </a:cubicBezTo>
                <a:cubicBezTo>
                  <a:pt x="11002762" y="275763"/>
                  <a:pt x="11008405" y="261218"/>
                  <a:pt x="11014047" y="267037"/>
                </a:cubicBezTo>
                <a:cubicBezTo>
                  <a:pt x="11015927" y="262674"/>
                  <a:pt x="11012636" y="259765"/>
                  <a:pt x="11008405" y="259038"/>
                </a:cubicBezTo>
                <a:close/>
                <a:moveTo>
                  <a:pt x="11071112" y="264310"/>
                </a:moveTo>
                <a:cubicBezTo>
                  <a:pt x="11062121" y="264855"/>
                  <a:pt x="11052599" y="273582"/>
                  <a:pt x="11044136" y="275763"/>
                </a:cubicBezTo>
                <a:cubicBezTo>
                  <a:pt x="11055420" y="281582"/>
                  <a:pt x="11068585" y="275763"/>
                  <a:pt x="11079868" y="267037"/>
                </a:cubicBezTo>
                <a:cubicBezTo>
                  <a:pt x="11077048" y="264855"/>
                  <a:pt x="11074109" y="264128"/>
                  <a:pt x="11071112" y="264310"/>
                </a:cubicBezTo>
                <a:close/>
                <a:moveTo>
                  <a:pt x="11117480" y="265582"/>
                </a:moveTo>
                <a:cubicBezTo>
                  <a:pt x="11114188" y="265582"/>
                  <a:pt x="11110897" y="267037"/>
                  <a:pt x="11108076" y="269946"/>
                </a:cubicBezTo>
                <a:cubicBezTo>
                  <a:pt x="11113718" y="278672"/>
                  <a:pt x="11121241" y="275763"/>
                  <a:pt x="11126883" y="269946"/>
                </a:cubicBezTo>
                <a:cubicBezTo>
                  <a:pt x="11124062" y="267037"/>
                  <a:pt x="11120771" y="265582"/>
                  <a:pt x="11117480" y="265582"/>
                </a:cubicBezTo>
                <a:close/>
                <a:moveTo>
                  <a:pt x="11539878" y="298036"/>
                </a:moveTo>
                <a:cubicBezTo>
                  <a:pt x="11533090" y="299944"/>
                  <a:pt x="11526038" y="309217"/>
                  <a:pt x="11527449" y="313580"/>
                </a:cubicBezTo>
                <a:cubicBezTo>
                  <a:pt x="11533090" y="313579"/>
                  <a:pt x="11546255" y="307762"/>
                  <a:pt x="11546255" y="299036"/>
                </a:cubicBezTo>
                <a:cubicBezTo>
                  <a:pt x="11544375" y="297581"/>
                  <a:pt x="11542141" y="297399"/>
                  <a:pt x="11539878" y="298036"/>
                </a:cubicBezTo>
                <a:close/>
                <a:moveTo>
                  <a:pt x="11143808" y="232130"/>
                </a:moveTo>
                <a:cubicBezTo>
                  <a:pt x="11087391" y="299036"/>
                  <a:pt x="11153211" y="235038"/>
                  <a:pt x="11181421" y="264128"/>
                </a:cubicBezTo>
                <a:cubicBezTo>
                  <a:pt x="11207747" y="235038"/>
                  <a:pt x="11149449" y="243765"/>
                  <a:pt x="11143808" y="232130"/>
                </a:cubicBezTo>
                <a:close/>
                <a:moveTo>
                  <a:pt x="11465295" y="170990"/>
                </a:moveTo>
                <a:cubicBezTo>
                  <a:pt x="11478995" y="170677"/>
                  <a:pt x="11425662" y="208858"/>
                  <a:pt x="11412733" y="237947"/>
                </a:cubicBezTo>
                <a:cubicBezTo>
                  <a:pt x="11487957" y="313580"/>
                  <a:pt x="11619599" y="188495"/>
                  <a:pt x="11704225" y="252492"/>
                </a:cubicBezTo>
                <a:cubicBezTo>
                  <a:pt x="11696702" y="345579"/>
                  <a:pt x="11472913" y="342669"/>
                  <a:pt x="11416494" y="377578"/>
                </a:cubicBezTo>
                <a:cubicBezTo>
                  <a:pt x="11378883" y="365941"/>
                  <a:pt x="11247241" y="450301"/>
                  <a:pt x="11141928" y="470663"/>
                </a:cubicBezTo>
                <a:cubicBezTo>
                  <a:pt x="11140047" y="464846"/>
                  <a:pt x="11232196" y="520117"/>
                  <a:pt x="11220912" y="496844"/>
                </a:cubicBezTo>
                <a:cubicBezTo>
                  <a:pt x="11271689" y="485208"/>
                  <a:pt x="11358195" y="485208"/>
                  <a:pt x="11416494" y="534660"/>
                </a:cubicBezTo>
                <a:cubicBezTo>
                  <a:pt x="11339389" y="572478"/>
                  <a:pt x="11119360" y="575386"/>
                  <a:pt x="11183300" y="607385"/>
                </a:cubicBezTo>
                <a:cubicBezTo>
                  <a:pt x="11062942" y="671382"/>
                  <a:pt x="11117479" y="639383"/>
                  <a:pt x="11113718" y="624839"/>
                </a:cubicBezTo>
                <a:cubicBezTo>
                  <a:pt x="11113718" y="624839"/>
                  <a:pt x="11023450" y="659746"/>
                  <a:pt x="11023450" y="677200"/>
                </a:cubicBezTo>
                <a:cubicBezTo>
                  <a:pt x="11038494" y="685927"/>
                  <a:pt x="11044136" y="642292"/>
                  <a:pt x="11059181" y="659746"/>
                </a:cubicBezTo>
                <a:cubicBezTo>
                  <a:pt x="11055420" y="665564"/>
                  <a:pt x="11032852" y="700472"/>
                  <a:pt x="11044136" y="712108"/>
                </a:cubicBezTo>
                <a:cubicBezTo>
                  <a:pt x="11109956" y="630656"/>
                  <a:pt x="11247241" y="630657"/>
                  <a:pt x="11329987" y="616112"/>
                </a:cubicBezTo>
                <a:cubicBezTo>
                  <a:pt x="11260404" y="691744"/>
                  <a:pt x="11367599" y="630657"/>
                  <a:pt x="11412733" y="645201"/>
                </a:cubicBezTo>
                <a:cubicBezTo>
                  <a:pt x="11388286" y="648111"/>
                  <a:pt x="11386404" y="656837"/>
                  <a:pt x="11407092" y="668473"/>
                </a:cubicBezTo>
                <a:cubicBezTo>
                  <a:pt x="11384524" y="691744"/>
                  <a:pt x="11068585" y="857556"/>
                  <a:pt x="11066703" y="845920"/>
                </a:cubicBezTo>
                <a:cubicBezTo>
                  <a:pt x="11181890" y="968097"/>
                  <a:pt x="11579284" y="900962"/>
                  <a:pt x="11773839" y="876425"/>
                </a:cubicBezTo>
                <a:lnTo>
                  <a:pt x="11801884" y="873508"/>
                </a:lnTo>
                <a:lnTo>
                  <a:pt x="11792613" y="880827"/>
                </a:lnTo>
                <a:cubicBezTo>
                  <a:pt x="11800135" y="907008"/>
                  <a:pt x="12059657" y="921553"/>
                  <a:pt x="11975030" y="939006"/>
                </a:cubicBezTo>
                <a:cubicBezTo>
                  <a:pt x="11989134" y="946279"/>
                  <a:pt x="11975501" y="947006"/>
                  <a:pt x="11956695" y="947006"/>
                </a:cubicBezTo>
                <a:lnTo>
                  <a:pt x="11932719" y="947156"/>
                </a:lnTo>
                <a:lnTo>
                  <a:pt x="11929896" y="941915"/>
                </a:lnTo>
                <a:lnTo>
                  <a:pt x="11931993" y="947159"/>
                </a:lnTo>
                <a:lnTo>
                  <a:pt x="11927429" y="947187"/>
                </a:lnTo>
                <a:cubicBezTo>
                  <a:pt x="11918261" y="947552"/>
                  <a:pt x="11910621" y="948461"/>
                  <a:pt x="11907330" y="950643"/>
                </a:cubicBezTo>
                <a:cubicBezTo>
                  <a:pt x="11923315" y="955006"/>
                  <a:pt x="11933188" y="956460"/>
                  <a:pt x="11936948" y="955005"/>
                </a:cubicBezTo>
                <a:lnTo>
                  <a:pt x="11935242" y="951838"/>
                </a:lnTo>
                <a:lnTo>
                  <a:pt x="11941649" y="953916"/>
                </a:lnTo>
                <a:cubicBezTo>
                  <a:pt x="11948231" y="955005"/>
                  <a:pt x="11957164" y="956460"/>
                  <a:pt x="11967507" y="968096"/>
                </a:cubicBezTo>
                <a:cubicBezTo>
                  <a:pt x="11939300" y="971005"/>
                  <a:pt x="11943061" y="973914"/>
                  <a:pt x="11975030" y="982641"/>
                </a:cubicBezTo>
                <a:cubicBezTo>
                  <a:pt x="11954344" y="1049547"/>
                  <a:pt x="11781329" y="1072818"/>
                  <a:pt x="11723028" y="1116453"/>
                </a:cubicBezTo>
                <a:cubicBezTo>
                  <a:pt x="11756882" y="1130998"/>
                  <a:pt x="11739955" y="1107725"/>
                  <a:pt x="11775688" y="1148451"/>
                </a:cubicBezTo>
                <a:cubicBezTo>
                  <a:pt x="11700463" y="1189176"/>
                  <a:pt x="11531211" y="1180450"/>
                  <a:pt x="11525568" y="1232811"/>
                </a:cubicBezTo>
                <a:cubicBezTo>
                  <a:pt x="11472913" y="1212448"/>
                  <a:pt x="11422136" y="1276446"/>
                  <a:pt x="11371360" y="1256083"/>
                </a:cubicBezTo>
                <a:cubicBezTo>
                  <a:pt x="11388286" y="1273537"/>
                  <a:pt x="11405210" y="1279354"/>
                  <a:pt x="11424016" y="1270627"/>
                </a:cubicBezTo>
                <a:lnTo>
                  <a:pt x="11352159" y="1305643"/>
                </a:lnTo>
                <a:lnTo>
                  <a:pt x="11315192" y="1305740"/>
                </a:lnTo>
                <a:cubicBezTo>
                  <a:pt x="11158941" y="1307035"/>
                  <a:pt x="10985897" y="1311808"/>
                  <a:pt x="10868654" y="1326807"/>
                </a:cubicBezTo>
                <a:lnTo>
                  <a:pt x="10816609" y="1336928"/>
                </a:lnTo>
                <a:lnTo>
                  <a:pt x="10766811" y="1337403"/>
                </a:lnTo>
                <a:lnTo>
                  <a:pt x="10713377" y="1342698"/>
                </a:lnTo>
                <a:lnTo>
                  <a:pt x="10702574" y="1337670"/>
                </a:lnTo>
                <a:cubicBezTo>
                  <a:pt x="10700398" y="1337556"/>
                  <a:pt x="10699752" y="1338931"/>
                  <a:pt x="10700179" y="1341221"/>
                </a:cubicBezTo>
                <a:lnTo>
                  <a:pt x="10701370" y="1343888"/>
                </a:lnTo>
                <a:lnTo>
                  <a:pt x="10677420" y="1346260"/>
                </a:lnTo>
                <a:lnTo>
                  <a:pt x="10706647" y="1353324"/>
                </a:lnTo>
                <a:lnTo>
                  <a:pt x="10712794" y="1361085"/>
                </a:lnTo>
                <a:lnTo>
                  <a:pt x="10540460" y="1386941"/>
                </a:lnTo>
                <a:lnTo>
                  <a:pt x="10479508" y="1402943"/>
                </a:lnTo>
                <a:lnTo>
                  <a:pt x="10428007" y="1408076"/>
                </a:lnTo>
                <a:cubicBezTo>
                  <a:pt x="10385458" y="1412439"/>
                  <a:pt x="10350197" y="1417530"/>
                  <a:pt x="10321988" y="1430621"/>
                </a:cubicBezTo>
                <a:cubicBezTo>
                  <a:pt x="10280615" y="1357896"/>
                  <a:pt x="10190347" y="1448074"/>
                  <a:pt x="10190347" y="1413167"/>
                </a:cubicBezTo>
                <a:cubicBezTo>
                  <a:pt x="10171541" y="1401531"/>
                  <a:pt x="10156497" y="1416076"/>
                  <a:pt x="10139570" y="1430621"/>
                </a:cubicBezTo>
                <a:lnTo>
                  <a:pt x="10143432" y="1423104"/>
                </a:lnTo>
                <a:lnTo>
                  <a:pt x="10154615" y="1418985"/>
                </a:lnTo>
                <a:lnTo>
                  <a:pt x="10145786" y="1416556"/>
                </a:lnTo>
                <a:lnTo>
                  <a:pt x="10145095" y="1413257"/>
                </a:lnTo>
                <a:lnTo>
                  <a:pt x="10139793" y="1415447"/>
                </a:lnTo>
                <a:lnTo>
                  <a:pt x="10111097" y="1419712"/>
                </a:lnTo>
                <a:cubicBezTo>
                  <a:pt x="10038371" y="1434983"/>
                  <a:pt x="9899795" y="1482982"/>
                  <a:pt x="9891332" y="1465528"/>
                </a:cubicBezTo>
                <a:cubicBezTo>
                  <a:pt x="9853720" y="1471346"/>
                  <a:pt x="9769093" y="1512072"/>
                  <a:pt x="9742765" y="1514980"/>
                </a:cubicBezTo>
                <a:cubicBezTo>
                  <a:pt x="9754049" y="1520798"/>
                  <a:pt x="9754049" y="1529525"/>
                  <a:pt x="9740885" y="1538252"/>
                </a:cubicBezTo>
                <a:cubicBezTo>
                  <a:pt x="9757810" y="1552796"/>
                  <a:pt x="9774735" y="1549888"/>
                  <a:pt x="9791661" y="1532434"/>
                </a:cubicBezTo>
                <a:cubicBezTo>
                  <a:pt x="9760630" y="1567341"/>
                  <a:pt x="10037430" y="1482800"/>
                  <a:pt x="10179357" y="1440802"/>
                </a:cubicBezTo>
                <a:lnTo>
                  <a:pt x="10222719" y="1428244"/>
                </a:lnTo>
                <a:lnTo>
                  <a:pt x="10236204" y="1446046"/>
                </a:lnTo>
                <a:cubicBezTo>
                  <a:pt x="10244186" y="1450063"/>
                  <a:pt x="10255183" y="1452142"/>
                  <a:pt x="10268186" y="1452757"/>
                </a:cubicBezTo>
                <a:lnTo>
                  <a:pt x="10331135" y="1445968"/>
                </a:lnTo>
                <a:lnTo>
                  <a:pt x="10179063" y="1509163"/>
                </a:lnTo>
                <a:cubicBezTo>
                  <a:pt x="10197868" y="1506253"/>
                  <a:pt x="10353959" y="1485890"/>
                  <a:pt x="10380286" y="1500435"/>
                </a:cubicBezTo>
                <a:cubicBezTo>
                  <a:pt x="10355839" y="1517889"/>
                  <a:pt x="10331392" y="1523708"/>
                  <a:pt x="10306944" y="1523708"/>
                </a:cubicBezTo>
                <a:lnTo>
                  <a:pt x="10324689" y="1544459"/>
                </a:lnTo>
                <a:lnTo>
                  <a:pt x="10317813" y="1547968"/>
                </a:lnTo>
                <a:cubicBezTo>
                  <a:pt x="10293824" y="1562251"/>
                  <a:pt x="10303123" y="1564978"/>
                  <a:pt x="10317051" y="1564433"/>
                </a:cubicBezTo>
                <a:lnTo>
                  <a:pt x="10335884" y="1562221"/>
                </a:lnTo>
                <a:lnTo>
                  <a:pt x="10329510" y="1564432"/>
                </a:lnTo>
                <a:lnTo>
                  <a:pt x="10341053" y="1561917"/>
                </a:lnTo>
                <a:lnTo>
                  <a:pt x="10347212" y="1567290"/>
                </a:lnTo>
                <a:lnTo>
                  <a:pt x="10312673" y="1566796"/>
                </a:lnTo>
                <a:cubicBezTo>
                  <a:pt x="10301772" y="1566614"/>
                  <a:pt x="10293779" y="1566614"/>
                  <a:pt x="10291899" y="1567341"/>
                </a:cubicBezTo>
                <a:lnTo>
                  <a:pt x="10308314" y="1581373"/>
                </a:lnTo>
                <a:lnTo>
                  <a:pt x="10303946" y="1585750"/>
                </a:lnTo>
                <a:cubicBezTo>
                  <a:pt x="10289666" y="1597886"/>
                  <a:pt x="10258988" y="1621884"/>
                  <a:pt x="10267450" y="1619702"/>
                </a:cubicBezTo>
                <a:cubicBezTo>
                  <a:pt x="10416019" y="1593522"/>
                  <a:pt x="10801540" y="1640066"/>
                  <a:pt x="10927540" y="1523708"/>
                </a:cubicBezTo>
                <a:cubicBezTo>
                  <a:pt x="10929420" y="1535343"/>
                  <a:pt x="10914376" y="1546979"/>
                  <a:pt x="10914376" y="1561524"/>
                </a:cubicBezTo>
                <a:cubicBezTo>
                  <a:pt x="11012167" y="1610976"/>
                  <a:pt x="10968912" y="1535343"/>
                  <a:pt x="11044136" y="1549888"/>
                </a:cubicBezTo>
                <a:cubicBezTo>
                  <a:pt x="10997121" y="1561524"/>
                  <a:pt x="11017808" y="1570250"/>
                  <a:pt x="11000881" y="1602249"/>
                </a:cubicBezTo>
                <a:cubicBezTo>
                  <a:pt x="11025331" y="1605158"/>
                  <a:pt x="11314942" y="1544070"/>
                  <a:pt x="11318703" y="1590614"/>
                </a:cubicBezTo>
                <a:cubicBezTo>
                  <a:pt x="11277330" y="1596431"/>
                  <a:pt x="11269807" y="1610976"/>
                  <a:pt x="11294256" y="1634248"/>
                </a:cubicBezTo>
                <a:cubicBezTo>
                  <a:pt x="11307419" y="1602249"/>
                  <a:pt x="11337509" y="1654611"/>
                  <a:pt x="11365718" y="1651702"/>
                </a:cubicBezTo>
                <a:cubicBezTo>
                  <a:pt x="11353964" y="1664064"/>
                  <a:pt x="11342093" y="1668428"/>
                  <a:pt x="11331779" y="1668929"/>
                </a:cubicBezTo>
                <a:lnTo>
                  <a:pt x="11307517" y="1663054"/>
                </a:lnTo>
                <a:lnTo>
                  <a:pt x="11301983" y="1658656"/>
                </a:lnTo>
                <a:cubicBezTo>
                  <a:pt x="11299368" y="1657065"/>
                  <a:pt x="11301660" y="1659883"/>
                  <a:pt x="11307185" y="1662974"/>
                </a:cubicBezTo>
                <a:lnTo>
                  <a:pt x="11307517" y="1663054"/>
                </a:lnTo>
                <a:lnTo>
                  <a:pt x="11309795" y="1664866"/>
                </a:lnTo>
                <a:cubicBezTo>
                  <a:pt x="11313766" y="1668382"/>
                  <a:pt x="11319173" y="1673520"/>
                  <a:pt x="11326225" y="1680792"/>
                </a:cubicBezTo>
                <a:cubicBezTo>
                  <a:pt x="11318703" y="1738970"/>
                  <a:pt x="10824108" y="1788422"/>
                  <a:pt x="10824108" y="1788422"/>
                </a:cubicBezTo>
                <a:cubicBezTo>
                  <a:pt x="10846674" y="1832057"/>
                  <a:pt x="11010286" y="1776786"/>
                  <a:pt x="11046017" y="1785514"/>
                </a:cubicBezTo>
                <a:cubicBezTo>
                  <a:pt x="11040375" y="1802967"/>
                  <a:pt x="10950106" y="1820421"/>
                  <a:pt x="10942583" y="1823330"/>
                </a:cubicBezTo>
                <a:cubicBezTo>
                  <a:pt x="10948226" y="1840783"/>
                  <a:pt x="11042256" y="1864055"/>
                  <a:pt x="11049779" y="1875692"/>
                </a:cubicBezTo>
                <a:lnTo>
                  <a:pt x="11043060" y="1883042"/>
                </a:lnTo>
                <a:lnTo>
                  <a:pt x="11040933" y="1882919"/>
                </a:lnTo>
                <a:cubicBezTo>
                  <a:pt x="11035321" y="1882600"/>
                  <a:pt x="11030972" y="1882236"/>
                  <a:pt x="11029091" y="1881509"/>
                </a:cubicBezTo>
                <a:cubicBezTo>
                  <a:pt x="11031913" y="1890237"/>
                  <a:pt x="11036144" y="1889509"/>
                  <a:pt x="11040140" y="1886237"/>
                </a:cubicBezTo>
                <a:lnTo>
                  <a:pt x="11043060" y="1883042"/>
                </a:lnTo>
                <a:lnTo>
                  <a:pt x="11060355" y="1884054"/>
                </a:lnTo>
                <a:cubicBezTo>
                  <a:pt x="11074226" y="1885146"/>
                  <a:pt x="11088331" y="1887327"/>
                  <a:pt x="11093032" y="1893145"/>
                </a:cubicBezTo>
                <a:cubicBezTo>
                  <a:pt x="11093032" y="1896054"/>
                  <a:pt x="11057301" y="1936779"/>
                  <a:pt x="11062942" y="1942598"/>
                </a:cubicBezTo>
                <a:cubicBezTo>
                  <a:pt x="11083630" y="1942598"/>
                  <a:pt x="11104315" y="1933870"/>
                  <a:pt x="11125002" y="1919325"/>
                </a:cubicBezTo>
                <a:cubicBezTo>
                  <a:pt x="11103375" y="1933870"/>
                  <a:pt x="11132054" y="1933870"/>
                  <a:pt x="11166845" y="1931688"/>
                </a:cubicBezTo>
                <a:lnTo>
                  <a:pt x="11208091" y="1928982"/>
                </a:lnTo>
                <a:lnTo>
                  <a:pt x="11202106" y="1951324"/>
                </a:lnTo>
                <a:cubicBezTo>
                  <a:pt x="11412732" y="1922234"/>
                  <a:pt x="11286733" y="1951324"/>
                  <a:pt x="11262286" y="1989141"/>
                </a:cubicBezTo>
                <a:cubicBezTo>
                  <a:pt x="11316823" y="2082228"/>
                  <a:pt x="11455986" y="2003686"/>
                  <a:pt x="11523688" y="2096772"/>
                </a:cubicBezTo>
                <a:cubicBezTo>
                  <a:pt x="11499240" y="2198586"/>
                  <a:pt x="11074226" y="2140406"/>
                  <a:pt x="10985838" y="2134589"/>
                </a:cubicBezTo>
                <a:cubicBezTo>
                  <a:pt x="10983958" y="2131680"/>
                  <a:pt x="11057301" y="2195676"/>
                  <a:pt x="11053539" y="2181132"/>
                </a:cubicBezTo>
                <a:cubicBezTo>
                  <a:pt x="11096794" y="2184041"/>
                  <a:pt x="11181421" y="2216039"/>
                  <a:pt x="11222792" y="2280037"/>
                </a:cubicBezTo>
                <a:cubicBezTo>
                  <a:pt x="11149449" y="2291673"/>
                  <a:pt x="10953868" y="2233493"/>
                  <a:pt x="11006524" y="2280037"/>
                </a:cubicBezTo>
                <a:cubicBezTo>
                  <a:pt x="10891808" y="2312035"/>
                  <a:pt x="10944465" y="2294582"/>
                  <a:pt x="10942584" y="2280037"/>
                </a:cubicBezTo>
                <a:cubicBezTo>
                  <a:pt x="10941643" y="2280037"/>
                  <a:pt x="10920487" y="2282946"/>
                  <a:pt x="10899330" y="2288036"/>
                </a:cubicBezTo>
                <a:lnTo>
                  <a:pt x="10881528" y="2293632"/>
                </a:lnTo>
                <a:lnTo>
                  <a:pt x="10881465" y="2293582"/>
                </a:lnTo>
                <a:lnTo>
                  <a:pt x="10881321" y="2293698"/>
                </a:lnTo>
                <a:lnTo>
                  <a:pt x="10870123" y="2297218"/>
                </a:lnTo>
                <a:cubicBezTo>
                  <a:pt x="10862071" y="2300763"/>
                  <a:pt x="10856547" y="2304763"/>
                  <a:pt x="10856077" y="2309126"/>
                </a:cubicBezTo>
                <a:cubicBezTo>
                  <a:pt x="10861718" y="2314944"/>
                  <a:pt x="10867361" y="2306945"/>
                  <a:pt x="10873002" y="2300399"/>
                </a:cubicBezTo>
                <a:lnTo>
                  <a:pt x="10881321" y="2293698"/>
                </a:lnTo>
                <a:lnTo>
                  <a:pt x="10881528" y="2293632"/>
                </a:lnTo>
                <a:lnTo>
                  <a:pt x="10889928" y="2300399"/>
                </a:lnTo>
                <a:cubicBezTo>
                  <a:pt x="10888047" y="2306217"/>
                  <a:pt x="10861719" y="2332398"/>
                  <a:pt x="10871122" y="2346942"/>
                </a:cubicBezTo>
                <a:cubicBezTo>
                  <a:pt x="10884286" y="2335306"/>
                  <a:pt x="10899330" y="2328762"/>
                  <a:pt x="10912494" y="2323670"/>
                </a:cubicBezTo>
                <a:lnTo>
                  <a:pt x="10919200" y="2320429"/>
                </a:lnTo>
                <a:lnTo>
                  <a:pt x="10920017" y="2329489"/>
                </a:lnTo>
                <a:cubicBezTo>
                  <a:pt x="10978315" y="2320762"/>
                  <a:pt x="11064823" y="2317853"/>
                  <a:pt x="11138166" y="2329489"/>
                </a:cubicBezTo>
                <a:cubicBezTo>
                  <a:pt x="11066703" y="2381850"/>
                  <a:pt x="11166375" y="2352760"/>
                  <a:pt x="11205868" y="2384760"/>
                </a:cubicBezTo>
                <a:cubicBezTo>
                  <a:pt x="11185181" y="2378941"/>
                  <a:pt x="11181421" y="2387667"/>
                  <a:pt x="11198345" y="2405121"/>
                </a:cubicBezTo>
                <a:cubicBezTo>
                  <a:pt x="11010286" y="2533115"/>
                  <a:pt x="10683062" y="2492390"/>
                  <a:pt x="10532616" y="2512754"/>
                </a:cubicBezTo>
                <a:cubicBezTo>
                  <a:pt x="10355839" y="2538934"/>
                  <a:pt x="9942109" y="2701835"/>
                  <a:pt x="9793540" y="2620385"/>
                </a:cubicBezTo>
                <a:cubicBezTo>
                  <a:pt x="9825512" y="2608748"/>
                  <a:pt x="9833034" y="2614567"/>
                  <a:pt x="9868765" y="2600022"/>
                </a:cubicBezTo>
                <a:cubicBezTo>
                  <a:pt x="9849959" y="2588386"/>
                  <a:pt x="9855601" y="2582569"/>
                  <a:pt x="9883811" y="2579659"/>
                </a:cubicBezTo>
                <a:cubicBezTo>
                  <a:pt x="9699511" y="2626203"/>
                  <a:pt x="9588557" y="2629112"/>
                  <a:pt x="9464437" y="2637838"/>
                </a:cubicBezTo>
                <a:cubicBezTo>
                  <a:pt x="8926587" y="2681473"/>
                  <a:pt x="8377454" y="2771650"/>
                  <a:pt x="7830201" y="2888009"/>
                </a:cubicBezTo>
                <a:cubicBezTo>
                  <a:pt x="7298464" y="3001458"/>
                  <a:pt x="6706429" y="3124726"/>
                  <a:pt x="6152475" y="3246766"/>
                </a:cubicBezTo>
                <a:lnTo>
                  <a:pt x="5636287" y="3363156"/>
                </a:lnTo>
                <a:lnTo>
                  <a:pt x="5639310" y="3359260"/>
                </a:lnTo>
                <a:cubicBezTo>
                  <a:pt x="5635548" y="3357806"/>
                  <a:pt x="5631316" y="3356351"/>
                  <a:pt x="5627320" y="3357078"/>
                </a:cubicBezTo>
                <a:lnTo>
                  <a:pt x="5617269" y="3367444"/>
                </a:lnTo>
                <a:lnTo>
                  <a:pt x="5614860" y="3367987"/>
                </a:lnTo>
                <a:cubicBezTo>
                  <a:pt x="5609219" y="3309808"/>
                  <a:pt x="5122145" y="3493073"/>
                  <a:pt x="5041280" y="3431984"/>
                </a:cubicBezTo>
                <a:cubicBezTo>
                  <a:pt x="5075131" y="3399986"/>
                  <a:pt x="5218056" y="3373806"/>
                  <a:pt x="5214296" y="3370896"/>
                </a:cubicBezTo>
                <a:cubicBezTo>
                  <a:pt x="5243444" y="3334535"/>
                  <a:pt x="5403296" y="3283628"/>
                  <a:pt x="5562440" y="3245084"/>
                </a:cubicBezTo>
                <a:lnTo>
                  <a:pt x="5639651" y="3227840"/>
                </a:lnTo>
                <a:lnTo>
                  <a:pt x="5659585" y="3229448"/>
                </a:lnTo>
                <a:cubicBezTo>
                  <a:pt x="5692201" y="3227813"/>
                  <a:pt x="5730285" y="3218903"/>
                  <a:pt x="5769070" y="3207268"/>
                </a:cubicBezTo>
                <a:lnTo>
                  <a:pt x="5794271" y="3198726"/>
                </a:lnTo>
                <a:lnTo>
                  <a:pt x="5863890" y="3190575"/>
                </a:lnTo>
                <a:cubicBezTo>
                  <a:pt x="5884932" y="3189359"/>
                  <a:pt x="5899772" y="3190177"/>
                  <a:pt x="5906354" y="3193450"/>
                </a:cubicBezTo>
                <a:cubicBezTo>
                  <a:pt x="5898831" y="3207995"/>
                  <a:pt x="5889428" y="3216721"/>
                  <a:pt x="5878145" y="3219631"/>
                </a:cubicBezTo>
                <a:cubicBezTo>
                  <a:pt x="5883787" y="3219631"/>
                  <a:pt x="5994741" y="3167269"/>
                  <a:pt x="5994742" y="3170177"/>
                </a:cubicBezTo>
                <a:cubicBezTo>
                  <a:pt x="6100054" y="3205086"/>
                  <a:pt x="6500621" y="2972368"/>
                  <a:pt x="6555157" y="3068364"/>
                </a:cubicBezTo>
                <a:cubicBezTo>
                  <a:pt x="6763904" y="3088728"/>
                  <a:pt x="7119336" y="2928734"/>
                  <a:pt x="7339366" y="2879282"/>
                </a:cubicBezTo>
                <a:cubicBezTo>
                  <a:pt x="7378389" y="2870556"/>
                  <a:pt x="7439155" y="2848738"/>
                  <a:pt x="7510325" y="2822421"/>
                </a:cubicBezTo>
                <a:lnTo>
                  <a:pt x="7559547" y="2804245"/>
                </a:lnTo>
                <a:lnTo>
                  <a:pt x="7587752" y="2798287"/>
                </a:lnTo>
                <a:cubicBezTo>
                  <a:pt x="7767084" y="2761833"/>
                  <a:pt x="7946327" y="2727290"/>
                  <a:pt x="8125454" y="2696018"/>
                </a:cubicBezTo>
                <a:cubicBezTo>
                  <a:pt x="8046705" y="2636021"/>
                  <a:pt x="7820299" y="2708972"/>
                  <a:pt x="7623461" y="2780644"/>
                </a:cubicBezTo>
                <a:lnTo>
                  <a:pt x="7559547" y="2804245"/>
                </a:lnTo>
                <a:lnTo>
                  <a:pt x="7049520" y="2912009"/>
                </a:lnTo>
                <a:cubicBezTo>
                  <a:pt x="6690562" y="2989823"/>
                  <a:pt x="6331368" y="3069820"/>
                  <a:pt x="5972174" y="3141089"/>
                </a:cubicBezTo>
                <a:cubicBezTo>
                  <a:pt x="5949607" y="3145453"/>
                  <a:pt x="5918225" y="3156179"/>
                  <a:pt x="5882787" y="3168724"/>
                </a:cubicBezTo>
                <a:lnTo>
                  <a:pt x="5844206" y="3181800"/>
                </a:lnTo>
                <a:lnTo>
                  <a:pt x="5823842" y="3178541"/>
                </a:lnTo>
                <a:cubicBezTo>
                  <a:pt x="5817026" y="3178905"/>
                  <a:pt x="5811385" y="3181814"/>
                  <a:pt x="5810443" y="3190541"/>
                </a:cubicBezTo>
                <a:cubicBezTo>
                  <a:pt x="5816085" y="3187632"/>
                  <a:pt x="5821727" y="3187632"/>
                  <a:pt x="5827370" y="3187268"/>
                </a:cubicBezTo>
                <a:lnTo>
                  <a:pt x="5841666" y="3182662"/>
                </a:lnTo>
                <a:lnTo>
                  <a:pt x="5794271" y="3198726"/>
                </a:lnTo>
                <a:lnTo>
                  <a:pt x="5784204" y="3199904"/>
                </a:lnTo>
                <a:cubicBezTo>
                  <a:pt x="5752809" y="3204768"/>
                  <a:pt x="5717259" y="3211246"/>
                  <a:pt x="5679615" y="3218915"/>
                </a:cubicBezTo>
                <a:lnTo>
                  <a:pt x="5639651" y="3227840"/>
                </a:lnTo>
                <a:lnTo>
                  <a:pt x="5615353" y="3225881"/>
                </a:lnTo>
                <a:lnTo>
                  <a:pt x="5604759" y="3220044"/>
                </a:lnTo>
                <a:lnTo>
                  <a:pt x="5609220" y="3213812"/>
                </a:lnTo>
                <a:cubicBezTo>
                  <a:pt x="5605458" y="3212358"/>
                  <a:pt x="5600757" y="3213085"/>
                  <a:pt x="5596997" y="3215267"/>
                </a:cubicBezTo>
                <a:lnTo>
                  <a:pt x="5596759" y="3215635"/>
                </a:lnTo>
                <a:lnTo>
                  <a:pt x="5582893" y="3207995"/>
                </a:lnTo>
                <a:cubicBezTo>
                  <a:pt x="5550921" y="3245811"/>
                  <a:pt x="5274474" y="3315626"/>
                  <a:pt x="5250026" y="3283628"/>
                </a:cubicBezTo>
                <a:cubicBezTo>
                  <a:pt x="5274473" y="3257447"/>
                  <a:pt x="5336534" y="3242902"/>
                  <a:pt x="5285758" y="3234175"/>
                </a:cubicBezTo>
                <a:cubicBezTo>
                  <a:pt x="5289520" y="3266174"/>
                  <a:pt x="5180443" y="3309809"/>
                  <a:pt x="5161639" y="3286536"/>
                </a:cubicBezTo>
                <a:cubicBezTo>
                  <a:pt x="5219466" y="3295263"/>
                  <a:pt x="5123909" y="3276174"/>
                  <a:pt x="5087589" y="3284491"/>
                </a:cubicBezTo>
                <a:lnTo>
                  <a:pt x="5076085" y="3290789"/>
                </a:lnTo>
                <a:lnTo>
                  <a:pt x="5074660" y="3276356"/>
                </a:lnTo>
                <a:lnTo>
                  <a:pt x="5074661" y="3275031"/>
                </a:lnTo>
                <a:lnTo>
                  <a:pt x="5080538" y="3275265"/>
                </a:lnTo>
                <a:cubicBezTo>
                  <a:pt x="5083125" y="3273447"/>
                  <a:pt x="5085476" y="3270538"/>
                  <a:pt x="5088295" y="3269083"/>
                </a:cubicBezTo>
                <a:cubicBezTo>
                  <a:pt x="5087354" y="3269083"/>
                  <a:pt x="5085004" y="3266901"/>
                  <a:pt x="5081948" y="3266537"/>
                </a:cubicBezTo>
                <a:lnTo>
                  <a:pt x="5074661" y="3272298"/>
                </a:lnTo>
                <a:lnTo>
                  <a:pt x="5074661" y="3254901"/>
                </a:lnTo>
                <a:cubicBezTo>
                  <a:pt x="5075250" y="3249447"/>
                  <a:pt x="5076542" y="3246538"/>
                  <a:pt x="5078894" y="3248719"/>
                </a:cubicBezTo>
                <a:cubicBezTo>
                  <a:pt x="5065728" y="3269083"/>
                  <a:pt x="5060087" y="3269083"/>
                  <a:pt x="5056325" y="3245812"/>
                </a:cubicBezTo>
                <a:cubicBezTo>
                  <a:pt x="5011192" y="3245812"/>
                  <a:pt x="5071369" y="3271992"/>
                  <a:pt x="5061968" y="3266173"/>
                </a:cubicBezTo>
                <a:cubicBezTo>
                  <a:pt x="5050684" y="3280719"/>
                  <a:pt x="5043161" y="3254538"/>
                  <a:pt x="5033758" y="3274900"/>
                </a:cubicBezTo>
                <a:cubicBezTo>
                  <a:pt x="5056324" y="3289445"/>
                  <a:pt x="5045042" y="3292354"/>
                  <a:pt x="4998027" y="3286536"/>
                </a:cubicBezTo>
                <a:cubicBezTo>
                  <a:pt x="5125906" y="3207995"/>
                  <a:pt x="4909641" y="3301081"/>
                  <a:pt x="4909641" y="3301081"/>
                </a:cubicBezTo>
                <a:cubicBezTo>
                  <a:pt x="4964178" y="3274900"/>
                  <a:pt x="4856981" y="3283628"/>
                  <a:pt x="4811848" y="3309808"/>
                </a:cubicBezTo>
                <a:cubicBezTo>
                  <a:pt x="4812788" y="3263265"/>
                  <a:pt x="4802444" y="3264720"/>
                  <a:pt x="4787167" y="3279264"/>
                </a:cubicBezTo>
                <a:lnTo>
                  <a:pt x="4776555" y="3290467"/>
                </a:lnTo>
                <a:lnTo>
                  <a:pt x="4775177" y="3288400"/>
                </a:lnTo>
                <a:cubicBezTo>
                  <a:pt x="4774001" y="3287355"/>
                  <a:pt x="4774236" y="3288900"/>
                  <a:pt x="4775177" y="3291263"/>
                </a:cubicBezTo>
                <a:lnTo>
                  <a:pt x="4775405" y="3291682"/>
                </a:lnTo>
                <a:lnTo>
                  <a:pt x="4761337" y="3306536"/>
                </a:lnTo>
                <a:lnTo>
                  <a:pt x="4744337" y="3318910"/>
                </a:lnTo>
                <a:lnTo>
                  <a:pt x="4739211" y="3301808"/>
                </a:lnTo>
                <a:lnTo>
                  <a:pt x="4732601" y="3290090"/>
                </a:lnTo>
                <a:lnTo>
                  <a:pt x="4749407" y="3277764"/>
                </a:lnTo>
                <a:cubicBezTo>
                  <a:pt x="4759896" y="3269446"/>
                  <a:pt x="4726751" y="3290172"/>
                  <a:pt x="4725341" y="3274900"/>
                </a:cubicBezTo>
                <a:cubicBezTo>
                  <a:pt x="4794923" y="3228357"/>
                  <a:pt x="4789281" y="3286536"/>
                  <a:pt x="4830654" y="3266174"/>
                </a:cubicBezTo>
                <a:cubicBezTo>
                  <a:pt x="4821250" y="3205086"/>
                  <a:pt x="5084534" y="3181815"/>
                  <a:pt x="5077013" y="3152725"/>
                </a:cubicBezTo>
                <a:cubicBezTo>
                  <a:pt x="5065728" y="3161451"/>
                  <a:pt x="5061966" y="3158542"/>
                  <a:pt x="5065728" y="3143997"/>
                </a:cubicBezTo>
                <a:cubicBezTo>
                  <a:pt x="5093937" y="3143997"/>
                  <a:pt x="5095818" y="3155634"/>
                  <a:pt x="5071371" y="3173087"/>
                </a:cubicBezTo>
                <a:cubicBezTo>
                  <a:pt x="5187968" y="3196358"/>
                  <a:pt x="5353460" y="3097454"/>
                  <a:pt x="5385429" y="3065455"/>
                </a:cubicBezTo>
                <a:cubicBezTo>
                  <a:pt x="5193608" y="2966551"/>
                  <a:pt x="4994266" y="3100363"/>
                  <a:pt x="4789280" y="3141089"/>
                </a:cubicBezTo>
                <a:cubicBezTo>
                  <a:pt x="4577714" y="3181814"/>
                  <a:pt x="4364738" y="3223994"/>
                  <a:pt x="4155520" y="3267264"/>
                </a:cubicBezTo>
                <a:lnTo>
                  <a:pt x="3779068" y="3349012"/>
                </a:lnTo>
                <a:lnTo>
                  <a:pt x="3777376" y="3347851"/>
                </a:lnTo>
                <a:lnTo>
                  <a:pt x="3775142" y="3349865"/>
                </a:lnTo>
                <a:lnTo>
                  <a:pt x="3565138" y="3395468"/>
                </a:lnTo>
                <a:lnTo>
                  <a:pt x="3570656" y="3388350"/>
                </a:lnTo>
                <a:cubicBezTo>
                  <a:pt x="3563133" y="3385441"/>
                  <a:pt x="3553732" y="3382532"/>
                  <a:pt x="3548088" y="3397077"/>
                </a:cubicBezTo>
                <a:lnTo>
                  <a:pt x="3553719" y="3397948"/>
                </a:lnTo>
                <a:lnTo>
                  <a:pt x="3544328" y="3399986"/>
                </a:lnTo>
                <a:cubicBezTo>
                  <a:pt x="3538688" y="3341806"/>
                  <a:pt x="3051614" y="3525071"/>
                  <a:pt x="2970749" y="3463983"/>
                </a:cubicBezTo>
                <a:cubicBezTo>
                  <a:pt x="3004600" y="3431984"/>
                  <a:pt x="3147523" y="3405803"/>
                  <a:pt x="3143762" y="3402895"/>
                </a:cubicBezTo>
                <a:cubicBezTo>
                  <a:pt x="3172911" y="3366534"/>
                  <a:pt x="3332764" y="3315627"/>
                  <a:pt x="3491908" y="3277082"/>
                </a:cubicBezTo>
                <a:lnTo>
                  <a:pt x="3569118" y="3259839"/>
                </a:lnTo>
                <a:lnTo>
                  <a:pt x="3589052" y="3261447"/>
                </a:lnTo>
                <a:cubicBezTo>
                  <a:pt x="3621670" y="3259810"/>
                  <a:pt x="3659751" y="3250903"/>
                  <a:pt x="3698539" y="3239267"/>
                </a:cubicBezTo>
                <a:lnTo>
                  <a:pt x="3723742" y="3230724"/>
                </a:lnTo>
                <a:lnTo>
                  <a:pt x="3793358" y="3222573"/>
                </a:lnTo>
                <a:cubicBezTo>
                  <a:pt x="3814401" y="3221357"/>
                  <a:pt x="3829238" y="3222175"/>
                  <a:pt x="3835821" y="3225448"/>
                </a:cubicBezTo>
                <a:cubicBezTo>
                  <a:pt x="3828299" y="3239993"/>
                  <a:pt x="3818896" y="3248720"/>
                  <a:pt x="3807613" y="3251629"/>
                </a:cubicBezTo>
                <a:cubicBezTo>
                  <a:pt x="3813256" y="3251629"/>
                  <a:pt x="3924208" y="3199267"/>
                  <a:pt x="3924209" y="3202177"/>
                </a:cubicBezTo>
                <a:cubicBezTo>
                  <a:pt x="4029522" y="3237084"/>
                  <a:pt x="4430086" y="3004367"/>
                  <a:pt x="4484624" y="3100363"/>
                </a:cubicBezTo>
                <a:cubicBezTo>
                  <a:pt x="4922805" y="3143997"/>
                  <a:pt x="5590413" y="2853102"/>
                  <a:pt x="5985338" y="2751287"/>
                </a:cubicBezTo>
                <a:cubicBezTo>
                  <a:pt x="5979696" y="2745470"/>
                  <a:pt x="5947726" y="2757106"/>
                  <a:pt x="5966532" y="2745470"/>
                </a:cubicBezTo>
                <a:cubicBezTo>
                  <a:pt x="5281997" y="2870555"/>
                  <a:pt x="4589937" y="3036366"/>
                  <a:pt x="3901643" y="3173087"/>
                </a:cubicBezTo>
                <a:cubicBezTo>
                  <a:pt x="3879075" y="3177451"/>
                  <a:pt x="3847692" y="3188178"/>
                  <a:pt x="3812256" y="3200722"/>
                </a:cubicBezTo>
                <a:lnTo>
                  <a:pt x="3723742" y="3230724"/>
                </a:lnTo>
                <a:lnTo>
                  <a:pt x="3713671" y="3231902"/>
                </a:lnTo>
                <a:cubicBezTo>
                  <a:pt x="3682273" y="3236766"/>
                  <a:pt x="3646728" y="3243244"/>
                  <a:pt x="3609083" y="3250913"/>
                </a:cubicBezTo>
                <a:lnTo>
                  <a:pt x="3569118" y="3259839"/>
                </a:lnTo>
                <a:lnTo>
                  <a:pt x="3544821" y="3257879"/>
                </a:lnTo>
                <a:lnTo>
                  <a:pt x="3534085" y="3251963"/>
                </a:lnTo>
                <a:lnTo>
                  <a:pt x="3540567" y="3242902"/>
                </a:lnTo>
                <a:cubicBezTo>
                  <a:pt x="3536807" y="3241448"/>
                  <a:pt x="3532106" y="3242175"/>
                  <a:pt x="3528344" y="3244357"/>
                </a:cubicBezTo>
                <a:lnTo>
                  <a:pt x="3526226" y="3247633"/>
                </a:lnTo>
                <a:lnTo>
                  <a:pt x="3512359" y="3239993"/>
                </a:lnTo>
                <a:cubicBezTo>
                  <a:pt x="3480390" y="3277809"/>
                  <a:pt x="3203941" y="3347625"/>
                  <a:pt x="3179494" y="3315626"/>
                </a:cubicBezTo>
                <a:cubicBezTo>
                  <a:pt x="3203940" y="3289445"/>
                  <a:pt x="3266000" y="3274900"/>
                  <a:pt x="3215227" y="3266174"/>
                </a:cubicBezTo>
                <a:cubicBezTo>
                  <a:pt x="3218986" y="3298173"/>
                  <a:pt x="3109912" y="3341806"/>
                  <a:pt x="3091107" y="3318535"/>
                </a:cubicBezTo>
                <a:cubicBezTo>
                  <a:pt x="3148935" y="3327263"/>
                  <a:pt x="3053378" y="3308172"/>
                  <a:pt x="3017058" y="3316490"/>
                </a:cubicBezTo>
                <a:lnTo>
                  <a:pt x="3005554" y="3322787"/>
                </a:lnTo>
                <a:lnTo>
                  <a:pt x="3004129" y="3308354"/>
                </a:lnTo>
                <a:lnTo>
                  <a:pt x="3004129" y="3304046"/>
                </a:lnTo>
                <a:lnTo>
                  <a:pt x="3011887" y="3304354"/>
                </a:lnTo>
                <a:cubicBezTo>
                  <a:pt x="3014473" y="3302535"/>
                  <a:pt x="3016822" y="3299627"/>
                  <a:pt x="3019643" y="3298173"/>
                </a:cubicBezTo>
                <a:cubicBezTo>
                  <a:pt x="3018702" y="3298173"/>
                  <a:pt x="3016354" y="3295991"/>
                  <a:pt x="3013296" y="3295627"/>
                </a:cubicBezTo>
                <a:lnTo>
                  <a:pt x="3004129" y="3302876"/>
                </a:lnTo>
                <a:lnTo>
                  <a:pt x="3004129" y="3286901"/>
                </a:lnTo>
                <a:cubicBezTo>
                  <a:pt x="3004715" y="3281446"/>
                  <a:pt x="3006010" y="3278538"/>
                  <a:pt x="3008360" y="3280719"/>
                </a:cubicBezTo>
                <a:cubicBezTo>
                  <a:pt x="2995196" y="3301081"/>
                  <a:pt x="2989554" y="3301081"/>
                  <a:pt x="2985794" y="3277809"/>
                </a:cubicBezTo>
                <a:cubicBezTo>
                  <a:pt x="2940659" y="3277809"/>
                  <a:pt x="3000838" y="3303990"/>
                  <a:pt x="2991435" y="3298173"/>
                </a:cubicBezTo>
                <a:cubicBezTo>
                  <a:pt x="2980151" y="3312718"/>
                  <a:pt x="2972628" y="3286536"/>
                  <a:pt x="2963223" y="3306899"/>
                </a:cubicBezTo>
                <a:cubicBezTo>
                  <a:pt x="2985793" y="3321444"/>
                  <a:pt x="2974510" y="3324353"/>
                  <a:pt x="2927494" y="3318535"/>
                </a:cubicBezTo>
                <a:cubicBezTo>
                  <a:pt x="3055374" y="3239993"/>
                  <a:pt x="2839107" y="3333080"/>
                  <a:pt x="2839107" y="3333080"/>
                </a:cubicBezTo>
                <a:cubicBezTo>
                  <a:pt x="2893645" y="3306899"/>
                  <a:pt x="2786449" y="3315626"/>
                  <a:pt x="2741316" y="3341806"/>
                </a:cubicBezTo>
                <a:cubicBezTo>
                  <a:pt x="2742258" y="3295264"/>
                  <a:pt x="2731911" y="3296718"/>
                  <a:pt x="2716635" y="3311263"/>
                </a:cubicBezTo>
                <a:lnTo>
                  <a:pt x="2708266" y="3320098"/>
                </a:lnTo>
                <a:lnTo>
                  <a:pt x="2706525" y="3317490"/>
                </a:lnTo>
                <a:cubicBezTo>
                  <a:pt x="2705351" y="3316445"/>
                  <a:pt x="2705584" y="3317990"/>
                  <a:pt x="2706526" y="3320353"/>
                </a:cubicBezTo>
                <a:lnTo>
                  <a:pt x="2707073" y="3321358"/>
                </a:lnTo>
                <a:lnTo>
                  <a:pt x="2690804" y="3338535"/>
                </a:lnTo>
                <a:lnTo>
                  <a:pt x="2673803" y="3350910"/>
                </a:lnTo>
                <a:lnTo>
                  <a:pt x="2668679" y="3333807"/>
                </a:lnTo>
                <a:lnTo>
                  <a:pt x="2662068" y="3322088"/>
                </a:lnTo>
                <a:lnTo>
                  <a:pt x="2678875" y="3309762"/>
                </a:lnTo>
                <a:cubicBezTo>
                  <a:pt x="2689363" y="3301445"/>
                  <a:pt x="2656218" y="3322172"/>
                  <a:pt x="2654808" y="3306899"/>
                </a:cubicBezTo>
                <a:cubicBezTo>
                  <a:pt x="2724389" y="3260355"/>
                  <a:pt x="2718747" y="3318535"/>
                  <a:pt x="2760122" y="3298173"/>
                </a:cubicBezTo>
                <a:cubicBezTo>
                  <a:pt x="2750718" y="3237084"/>
                  <a:pt x="3014000" y="3213812"/>
                  <a:pt x="3006480" y="3184723"/>
                </a:cubicBezTo>
                <a:cubicBezTo>
                  <a:pt x="2995195" y="3193450"/>
                  <a:pt x="2991435" y="3190541"/>
                  <a:pt x="2995195" y="3175996"/>
                </a:cubicBezTo>
                <a:cubicBezTo>
                  <a:pt x="3023406" y="3175996"/>
                  <a:pt x="3025284" y="3187632"/>
                  <a:pt x="3000837" y="3205086"/>
                </a:cubicBezTo>
                <a:cubicBezTo>
                  <a:pt x="3117434" y="3228357"/>
                  <a:pt x="3282928" y="3129452"/>
                  <a:pt x="3314898" y="3097454"/>
                </a:cubicBezTo>
                <a:cubicBezTo>
                  <a:pt x="3217106" y="3048002"/>
                  <a:pt x="3012119" y="3109090"/>
                  <a:pt x="2965106" y="3129452"/>
                </a:cubicBezTo>
                <a:cubicBezTo>
                  <a:pt x="2966986" y="3126544"/>
                  <a:pt x="3028107" y="3096000"/>
                  <a:pt x="3092282" y="3068728"/>
                </a:cubicBezTo>
                <a:lnTo>
                  <a:pt x="3161370" y="3042620"/>
                </a:lnTo>
                <a:lnTo>
                  <a:pt x="3172911" y="3042547"/>
                </a:lnTo>
                <a:cubicBezTo>
                  <a:pt x="3200649" y="3041456"/>
                  <a:pt x="3231209" y="3037821"/>
                  <a:pt x="3237790" y="3027639"/>
                </a:cubicBezTo>
                <a:cubicBezTo>
                  <a:pt x="3230739" y="3022549"/>
                  <a:pt x="3210408" y="3026003"/>
                  <a:pt x="3183814" y="3034139"/>
                </a:cubicBezTo>
                <a:lnTo>
                  <a:pt x="3161370" y="3042620"/>
                </a:lnTo>
                <a:lnTo>
                  <a:pt x="3136770" y="3042774"/>
                </a:lnTo>
                <a:cubicBezTo>
                  <a:pt x="3127661" y="3042547"/>
                  <a:pt x="3122608" y="3042184"/>
                  <a:pt x="3124955" y="3042183"/>
                </a:cubicBezTo>
                <a:cubicBezTo>
                  <a:pt x="3143763" y="3042184"/>
                  <a:pt x="3147524" y="3033457"/>
                  <a:pt x="3140003" y="3016003"/>
                </a:cubicBezTo>
                <a:cubicBezTo>
                  <a:pt x="3143763" y="3024731"/>
                  <a:pt x="3147995" y="3028366"/>
                  <a:pt x="3152698" y="3026549"/>
                </a:cubicBezTo>
                <a:lnTo>
                  <a:pt x="3155489" y="3022556"/>
                </a:lnTo>
                <a:lnTo>
                  <a:pt x="3151285" y="3039274"/>
                </a:lnTo>
                <a:cubicBezTo>
                  <a:pt x="3147523" y="2989822"/>
                  <a:pt x="3281048" y="2984005"/>
                  <a:pt x="3292330" y="2984005"/>
                </a:cubicBezTo>
                <a:cubicBezTo>
                  <a:pt x="3286689" y="2984005"/>
                  <a:pt x="3262241" y="2995641"/>
                  <a:pt x="3262239" y="3007277"/>
                </a:cubicBezTo>
                <a:cubicBezTo>
                  <a:pt x="3354391" y="2914190"/>
                  <a:pt x="3713584" y="2835648"/>
                  <a:pt x="3820775" y="2835647"/>
                </a:cubicBezTo>
                <a:cubicBezTo>
                  <a:pt x="3807612" y="2824012"/>
                  <a:pt x="3805732" y="2818194"/>
                  <a:pt x="3788808" y="2826921"/>
                </a:cubicBezTo>
                <a:cubicBezTo>
                  <a:pt x="3788807" y="2824012"/>
                  <a:pt x="3786926" y="2824012"/>
                  <a:pt x="3783164" y="2824012"/>
                </a:cubicBezTo>
                <a:cubicBezTo>
                  <a:pt x="3815133" y="2789105"/>
                  <a:pt x="3839584" y="2809467"/>
                  <a:pt x="3841464" y="2847283"/>
                </a:cubicBezTo>
                <a:cubicBezTo>
                  <a:pt x="3862150" y="2850193"/>
                  <a:pt x="3936434" y="2816740"/>
                  <a:pt x="4007190" y="2786559"/>
                </a:cubicBezTo>
                <a:lnTo>
                  <a:pt x="4075323" y="2759786"/>
                </a:lnTo>
                <a:lnTo>
                  <a:pt x="4118496" y="2748334"/>
                </a:lnTo>
                <a:lnTo>
                  <a:pt x="4148046" y="2745790"/>
                </a:lnTo>
                <a:lnTo>
                  <a:pt x="4151759" y="2771650"/>
                </a:lnTo>
                <a:cubicBezTo>
                  <a:pt x="4195014" y="2736743"/>
                  <a:pt x="4307848" y="2757106"/>
                  <a:pt x="4317252" y="2748379"/>
                </a:cubicBezTo>
                <a:cubicBezTo>
                  <a:pt x="4310670" y="2744015"/>
                  <a:pt x="4342640" y="2724381"/>
                  <a:pt x="4376490" y="2706926"/>
                </a:cubicBezTo>
                <a:lnTo>
                  <a:pt x="4415131" y="2688774"/>
                </a:lnTo>
                <a:lnTo>
                  <a:pt x="4424217" y="2689682"/>
                </a:lnTo>
                <a:lnTo>
                  <a:pt x="4423976" y="2693155"/>
                </a:lnTo>
                <a:cubicBezTo>
                  <a:pt x="4425679" y="2693768"/>
                  <a:pt x="4428383" y="2693211"/>
                  <a:pt x="4432188" y="2690955"/>
                </a:cubicBezTo>
                <a:lnTo>
                  <a:pt x="4432698" y="2690529"/>
                </a:lnTo>
                <a:lnTo>
                  <a:pt x="4446248" y="2691883"/>
                </a:lnTo>
                <a:lnTo>
                  <a:pt x="4451810" y="2691993"/>
                </a:lnTo>
                <a:lnTo>
                  <a:pt x="4448893" y="2698927"/>
                </a:lnTo>
                <a:cubicBezTo>
                  <a:pt x="4452654" y="2701836"/>
                  <a:pt x="4456885" y="2698927"/>
                  <a:pt x="4459004" y="2694927"/>
                </a:cubicBezTo>
                <a:lnTo>
                  <a:pt x="4458313" y="2692123"/>
                </a:lnTo>
                <a:lnTo>
                  <a:pt x="4467123" y="2692298"/>
                </a:lnTo>
                <a:lnTo>
                  <a:pt x="4461793" y="2702564"/>
                </a:lnTo>
                <a:cubicBezTo>
                  <a:pt x="4458296" y="2706745"/>
                  <a:pt x="4453597" y="2709835"/>
                  <a:pt x="4447013" y="2710563"/>
                </a:cubicBezTo>
                <a:cubicBezTo>
                  <a:pt x="4478982" y="2736743"/>
                  <a:pt x="4490266" y="2687290"/>
                  <a:pt x="4501550" y="2684382"/>
                </a:cubicBezTo>
                <a:cubicBezTo>
                  <a:pt x="4498965" y="2689110"/>
                  <a:pt x="4492499" y="2691609"/>
                  <a:pt x="4483000" y="2692615"/>
                </a:cubicBezTo>
                <a:lnTo>
                  <a:pt x="4467123" y="2692298"/>
                </a:lnTo>
                <a:lnTo>
                  <a:pt x="4469348" y="2688019"/>
                </a:lnTo>
                <a:cubicBezTo>
                  <a:pt x="4472872" y="2677837"/>
                  <a:pt x="4474281" y="2668383"/>
                  <a:pt x="4478982" y="2669837"/>
                </a:cubicBezTo>
                <a:cubicBezTo>
                  <a:pt x="4452656" y="2652383"/>
                  <a:pt x="4432438" y="2666928"/>
                  <a:pt x="4424915" y="2679655"/>
                </a:cubicBezTo>
                <a:lnTo>
                  <a:pt x="4424582" y="2684435"/>
                </a:lnTo>
                <a:lnTo>
                  <a:pt x="4424094" y="2684564"/>
                </a:lnTo>
                <a:lnTo>
                  <a:pt x="4415131" y="2688774"/>
                </a:lnTo>
                <a:lnTo>
                  <a:pt x="4338410" y="2681109"/>
                </a:lnTo>
                <a:cubicBezTo>
                  <a:pt x="4278113" y="2677018"/>
                  <a:pt x="4213320" y="2679269"/>
                  <a:pt x="4166840" y="2707648"/>
                </a:cubicBezTo>
                <a:lnTo>
                  <a:pt x="4130686" y="2742243"/>
                </a:lnTo>
                <a:lnTo>
                  <a:pt x="4103539" y="2748698"/>
                </a:lnTo>
                <a:lnTo>
                  <a:pt x="4075323" y="2759786"/>
                </a:lnTo>
                <a:lnTo>
                  <a:pt x="4067602" y="2761833"/>
                </a:lnTo>
                <a:cubicBezTo>
                  <a:pt x="4031871" y="2771651"/>
                  <a:pt x="3996610" y="2780378"/>
                  <a:pt x="3986270" y="2771651"/>
                </a:cubicBezTo>
                <a:cubicBezTo>
                  <a:pt x="3986270" y="2771651"/>
                  <a:pt x="4006955" y="2754197"/>
                  <a:pt x="4006955" y="2754197"/>
                </a:cubicBezTo>
                <a:cubicBezTo>
                  <a:pt x="4006013" y="2752742"/>
                  <a:pt x="3992378" y="2751288"/>
                  <a:pt x="3982038" y="2752378"/>
                </a:cubicBezTo>
                <a:lnTo>
                  <a:pt x="3978910" y="2753473"/>
                </a:lnTo>
                <a:lnTo>
                  <a:pt x="3979684" y="2748794"/>
                </a:lnTo>
                <a:cubicBezTo>
                  <a:pt x="3991177" y="2721471"/>
                  <a:pt x="4037044" y="2772378"/>
                  <a:pt x="4116028" y="2716380"/>
                </a:cubicBezTo>
                <a:cubicBezTo>
                  <a:pt x="4122610" y="2714198"/>
                  <a:pt x="4115323" y="2714017"/>
                  <a:pt x="4100719" y="2715154"/>
                </a:cubicBezTo>
                <a:lnTo>
                  <a:pt x="4051136" y="2720749"/>
                </a:lnTo>
                <a:lnTo>
                  <a:pt x="4056084" y="2713836"/>
                </a:lnTo>
                <a:cubicBezTo>
                  <a:pt x="4057494" y="2710927"/>
                  <a:pt x="4054909" y="2712018"/>
                  <a:pt x="4051149" y="2714927"/>
                </a:cubicBezTo>
                <a:lnTo>
                  <a:pt x="4044592" y="2721487"/>
                </a:lnTo>
                <a:lnTo>
                  <a:pt x="4041509" y="2721835"/>
                </a:lnTo>
                <a:cubicBezTo>
                  <a:pt x="3996140" y="2728016"/>
                  <a:pt x="3947717" y="2736744"/>
                  <a:pt x="3948656" y="2742561"/>
                </a:cubicBezTo>
                <a:cubicBezTo>
                  <a:pt x="3997550" y="2713472"/>
                  <a:pt x="3820774" y="2783286"/>
                  <a:pt x="3826418" y="2789105"/>
                </a:cubicBezTo>
                <a:cubicBezTo>
                  <a:pt x="3839583" y="2742561"/>
                  <a:pt x="3589463" y="2812376"/>
                  <a:pt x="3542449" y="2832739"/>
                </a:cubicBezTo>
                <a:cubicBezTo>
                  <a:pt x="3531166" y="2858919"/>
                  <a:pt x="3059137" y="2905463"/>
                  <a:pt x="2965106" y="2917099"/>
                </a:cubicBezTo>
                <a:cubicBezTo>
                  <a:pt x="2978270" y="2920008"/>
                  <a:pt x="2985793" y="2911280"/>
                  <a:pt x="2985793" y="2893827"/>
                </a:cubicBezTo>
                <a:cubicBezTo>
                  <a:pt x="2968869" y="2920008"/>
                  <a:pt x="2972629" y="2890918"/>
                  <a:pt x="2951943" y="2899645"/>
                </a:cubicBezTo>
                <a:cubicBezTo>
                  <a:pt x="2948182" y="2914190"/>
                  <a:pt x="2951943" y="2925825"/>
                  <a:pt x="2966988" y="2931644"/>
                </a:cubicBezTo>
                <a:cubicBezTo>
                  <a:pt x="2940659" y="2917099"/>
                  <a:pt x="2865434" y="2954915"/>
                  <a:pt x="2903047" y="2908371"/>
                </a:cubicBezTo>
                <a:cubicBezTo>
                  <a:pt x="2769525" y="2789105"/>
                  <a:pt x="2122599" y="3065455"/>
                  <a:pt x="1990958" y="3091637"/>
                </a:cubicBezTo>
                <a:cubicBezTo>
                  <a:pt x="1880943" y="3114908"/>
                  <a:pt x="1764817" y="3138180"/>
                  <a:pt x="1650335" y="3161451"/>
                </a:cubicBezTo>
                <a:lnTo>
                  <a:pt x="1561147" y="3179817"/>
                </a:lnTo>
                <a:lnTo>
                  <a:pt x="1562183" y="3175996"/>
                </a:lnTo>
                <a:cubicBezTo>
                  <a:pt x="1559362" y="3171633"/>
                  <a:pt x="1557010" y="3173088"/>
                  <a:pt x="1554896" y="3176360"/>
                </a:cubicBezTo>
                <a:lnTo>
                  <a:pt x="1552125" y="3181676"/>
                </a:lnTo>
                <a:lnTo>
                  <a:pt x="1480818" y="3196359"/>
                </a:lnTo>
                <a:cubicBezTo>
                  <a:pt x="1425369" y="3207995"/>
                  <a:pt x="1371303" y="3219631"/>
                  <a:pt x="1319585" y="3231267"/>
                </a:cubicBezTo>
                <a:cubicBezTo>
                  <a:pt x="1313944" y="3173087"/>
                  <a:pt x="826870" y="3356351"/>
                  <a:pt x="746005" y="3295264"/>
                </a:cubicBezTo>
                <a:cubicBezTo>
                  <a:pt x="779855" y="3263265"/>
                  <a:pt x="922781" y="3237084"/>
                  <a:pt x="919019" y="3234174"/>
                </a:cubicBezTo>
                <a:cubicBezTo>
                  <a:pt x="948169" y="3197813"/>
                  <a:pt x="1108020" y="3146906"/>
                  <a:pt x="1267165" y="3108363"/>
                </a:cubicBezTo>
                <a:lnTo>
                  <a:pt x="1337955" y="3092553"/>
                </a:lnTo>
                <a:lnTo>
                  <a:pt x="1356210" y="3096586"/>
                </a:lnTo>
                <a:cubicBezTo>
                  <a:pt x="1386487" y="3100034"/>
                  <a:pt x="1424003" y="3098886"/>
                  <a:pt x="1466360" y="3094318"/>
                </a:cubicBezTo>
                <a:lnTo>
                  <a:pt x="1592898" y="3073602"/>
                </a:lnTo>
                <a:lnTo>
                  <a:pt x="1582868" y="3082909"/>
                </a:lnTo>
                <a:cubicBezTo>
                  <a:pt x="1584280" y="3082909"/>
                  <a:pt x="1592271" y="3079636"/>
                  <a:pt x="1603467" y="3074774"/>
                </a:cubicBezTo>
                <a:lnTo>
                  <a:pt x="1616668" y="3068912"/>
                </a:lnTo>
                <a:lnTo>
                  <a:pt x="1759409" y="3035275"/>
                </a:lnTo>
                <a:lnTo>
                  <a:pt x="1797302" y="3024786"/>
                </a:lnTo>
                <a:lnTo>
                  <a:pt x="1823792" y="3018776"/>
                </a:lnTo>
                <a:lnTo>
                  <a:pt x="1851838" y="3009689"/>
                </a:lnTo>
                <a:lnTo>
                  <a:pt x="1913527" y="2992613"/>
                </a:lnTo>
                <a:cubicBezTo>
                  <a:pt x="2013162" y="2963601"/>
                  <a:pt x="2103379" y="2935024"/>
                  <a:pt x="2164991" y="2916285"/>
                </a:cubicBezTo>
                <a:lnTo>
                  <a:pt x="2181536" y="2911364"/>
                </a:lnTo>
                <a:lnTo>
                  <a:pt x="2224466" y="2909889"/>
                </a:lnTo>
                <a:cubicBezTo>
                  <a:pt x="2240844" y="2912781"/>
                  <a:pt x="2253066" y="2919644"/>
                  <a:pt x="2259882" y="2931644"/>
                </a:cubicBezTo>
                <a:cubicBezTo>
                  <a:pt x="2281745" y="2933825"/>
                  <a:pt x="2358350" y="2904099"/>
                  <a:pt x="2447749" y="2869311"/>
                </a:cubicBezTo>
                <a:lnTo>
                  <a:pt x="2516397" y="2842866"/>
                </a:lnTo>
                <a:lnTo>
                  <a:pt x="2541503" y="2838193"/>
                </a:lnTo>
                <a:cubicBezTo>
                  <a:pt x="2650576" y="2817467"/>
                  <a:pt x="2752598" y="2796378"/>
                  <a:pt x="2807136" y="2777469"/>
                </a:cubicBezTo>
                <a:cubicBezTo>
                  <a:pt x="2786450" y="2746925"/>
                  <a:pt x="2664213" y="2786923"/>
                  <a:pt x="2539856" y="2833829"/>
                </a:cubicBezTo>
                <a:lnTo>
                  <a:pt x="2516397" y="2842866"/>
                </a:lnTo>
                <a:lnTo>
                  <a:pt x="2377658" y="2868692"/>
                </a:lnTo>
                <a:cubicBezTo>
                  <a:pt x="2324647" y="2878555"/>
                  <a:pt x="2274930" y="2888009"/>
                  <a:pt x="2233555" y="2896736"/>
                </a:cubicBezTo>
                <a:cubicBezTo>
                  <a:pt x="2226504" y="2898373"/>
                  <a:pt x="2217064" y="2900917"/>
                  <a:pt x="2205536" y="2904225"/>
                </a:cubicBezTo>
                <a:lnTo>
                  <a:pt x="2181536" y="2911364"/>
                </a:lnTo>
                <a:lnTo>
                  <a:pt x="2164121" y="2911963"/>
                </a:lnTo>
                <a:cubicBezTo>
                  <a:pt x="2093818" y="2923621"/>
                  <a:pt x="1997402" y="2960539"/>
                  <a:pt x="1908685" y="2991271"/>
                </a:cubicBezTo>
                <a:lnTo>
                  <a:pt x="1851838" y="3009689"/>
                </a:lnTo>
                <a:lnTo>
                  <a:pt x="1797302" y="3024786"/>
                </a:lnTo>
                <a:lnTo>
                  <a:pt x="1751545" y="3035167"/>
                </a:lnTo>
                <a:cubicBezTo>
                  <a:pt x="1730408" y="3038002"/>
                  <a:pt x="1712629" y="3037821"/>
                  <a:pt x="1699465" y="3033457"/>
                </a:cubicBezTo>
                <a:cubicBezTo>
                  <a:pt x="1699465" y="3032003"/>
                  <a:pt x="1671727" y="3044366"/>
                  <a:pt x="1643284" y="3057092"/>
                </a:cubicBezTo>
                <a:lnTo>
                  <a:pt x="1616668" y="3068912"/>
                </a:lnTo>
                <a:lnTo>
                  <a:pt x="1605558" y="3071530"/>
                </a:lnTo>
                <a:lnTo>
                  <a:pt x="1592898" y="3073602"/>
                </a:lnTo>
                <a:lnTo>
                  <a:pt x="1611078" y="3056729"/>
                </a:lnTo>
                <a:cubicBezTo>
                  <a:pt x="1591333" y="3046911"/>
                  <a:pt x="1497273" y="3059183"/>
                  <a:pt x="1384338" y="3082194"/>
                </a:cubicBezTo>
                <a:lnTo>
                  <a:pt x="1337955" y="3092553"/>
                </a:lnTo>
                <a:lnTo>
                  <a:pt x="1316524" y="3087818"/>
                </a:lnTo>
                <a:lnTo>
                  <a:pt x="1303566" y="3079886"/>
                </a:lnTo>
                <a:lnTo>
                  <a:pt x="1314178" y="3078545"/>
                </a:lnTo>
                <a:cubicBezTo>
                  <a:pt x="1318176" y="3077091"/>
                  <a:pt x="1321467" y="3074183"/>
                  <a:pt x="1321466" y="3068364"/>
                </a:cubicBezTo>
                <a:cubicBezTo>
                  <a:pt x="1317705" y="3066910"/>
                  <a:pt x="1313005" y="3067637"/>
                  <a:pt x="1309242" y="3069819"/>
                </a:cubicBezTo>
                <a:lnTo>
                  <a:pt x="1302970" y="3079521"/>
                </a:lnTo>
                <a:lnTo>
                  <a:pt x="1289496" y="3071274"/>
                </a:lnTo>
                <a:cubicBezTo>
                  <a:pt x="1285499" y="3076001"/>
                  <a:pt x="1277685" y="3081227"/>
                  <a:pt x="1267018" y="3086694"/>
                </a:cubicBezTo>
                <a:lnTo>
                  <a:pt x="1248404" y="3094618"/>
                </a:lnTo>
                <a:lnTo>
                  <a:pt x="1248124" y="3094546"/>
                </a:lnTo>
                <a:lnTo>
                  <a:pt x="1245989" y="3095647"/>
                </a:lnTo>
                <a:lnTo>
                  <a:pt x="1227437" y="3103544"/>
                </a:lnTo>
                <a:cubicBezTo>
                  <a:pt x="1135052" y="3137635"/>
                  <a:pt x="974968" y="3170906"/>
                  <a:pt x="956631" y="3146906"/>
                </a:cubicBezTo>
                <a:cubicBezTo>
                  <a:pt x="981078" y="3120726"/>
                  <a:pt x="1043138" y="3106180"/>
                  <a:pt x="992362" y="3097454"/>
                </a:cubicBezTo>
                <a:cubicBezTo>
                  <a:pt x="996123" y="3129452"/>
                  <a:pt x="887049" y="3173087"/>
                  <a:pt x="868243" y="3149815"/>
                </a:cubicBezTo>
                <a:cubicBezTo>
                  <a:pt x="926071" y="3158542"/>
                  <a:pt x="830514" y="3139452"/>
                  <a:pt x="794196" y="3147770"/>
                </a:cubicBezTo>
                <a:lnTo>
                  <a:pt x="782690" y="3154069"/>
                </a:lnTo>
                <a:lnTo>
                  <a:pt x="781266" y="3139634"/>
                </a:lnTo>
                <a:cubicBezTo>
                  <a:pt x="780326" y="3123635"/>
                  <a:pt x="780796" y="3107635"/>
                  <a:pt x="785497" y="3111999"/>
                </a:cubicBezTo>
                <a:cubicBezTo>
                  <a:pt x="772332" y="3132361"/>
                  <a:pt x="766692" y="3132361"/>
                  <a:pt x="762930" y="3109090"/>
                </a:cubicBezTo>
                <a:cubicBezTo>
                  <a:pt x="717796" y="3109090"/>
                  <a:pt x="777974" y="3135271"/>
                  <a:pt x="768572" y="3129452"/>
                </a:cubicBezTo>
                <a:cubicBezTo>
                  <a:pt x="757287" y="3143997"/>
                  <a:pt x="749766" y="3117816"/>
                  <a:pt x="740362" y="3138180"/>
                </a:cubicBezTo>
                <a:cubicBezTo>
                  <a:pt x="762929" y="3152725"/>
                  <a:pt x="751646" y="3155634"/>
                  <a:pt x="704631" y="3149815"/>
                </a:cubicBezTo>
                <a:cubicBezTo>
                  <a:pt x="832512" y="3071274"/>
                  <a:pt x="616243" y="3164360"/>
                  <a:pt x="616243" y="3164360"/>
                </a:cubicBezTo>
                <a:cubicBezTo>
                  <a:pt x="670780" y="3138180"/>
                  <a:pt x="563588" y="3146906"/>
                  <a:pt x="518453" y="3173087"/>
                </a:cubicBezTo>
                <a:cubicBezTo>
                  <a:pt x="519394" y="3126544"/>
                  <a:pt x="509051" y="3127998"/>
                  <a:pt x="493770" y="3142544"/>
                </a:cubicBezTo>
                <a:lnTo>
                  <a:pt x="489886" y="3146644"/>
                </a:lnTo>
                <a:lnTo>
                  <a:pt x="487424" y="3142953"/>
                </a:lnTo>
                <a:cubicBezTo>
                  <a:pt x="486247" y="3141907"/>
                  <a:pt x="486483" y="3143452"/>
                  <a:pt x="487424" y="3145816"/>
                </a:cubicBezTo>
                <a:lnTo>
                  <a:pt x="488609" y="3147993"/>
                </a:lnTo>
                <a:lnTo>
                  <a:pt x="467940" y="3169815"/>
                </a:lnTo>
                <a:lnTo>
                  <a:pt x="450941" y="3182190"/>
                </a:lnTo>
                <a:lnTo>
                  <a:pt x="445816" y="3165088"/>
                </a:lnTo>
                <a:lnTo>
                  <a:pt x="439205" y="3153368"/>
                </a:lnTo>
                <a:lnTo>
                  <a:pt x="456012" y="3141043"/>
                </a:lnTo>
                <a:cubicBezTo>
                  <a:pt x="466502" y="3132726"/>
                  <a:pt x="433355" y="3153452"/>
                  <a:pt x="431946" y="3138180"/>
                </a:cubicBezTo>
                <a:cubicBezTo>
                  <a:pt x="501527" y="3091637"/>
                  <a:pt x="495886" y="3149815"/>
                  <a:pt x="537258" y="3129452"/>
                </a:cubicBezTo>
                <a:cubicBezTo>
                  <a:pt x="527855" y="3068364"/>
                  <a:pt x="791138" y="3045093"/>
                  <a:pt x="783616" y="3016003"/>
                </a:cubicBezTo>
                <a:cubicBezTo>
                  <a:pt x="772333" y="3024731"/>
                  <a:pt x="768571" y="3021821"/>
                  <a:pt x="772332" y="3007277"/>
                </a:cubicBezTo>
                <a:cubicBezTo>
                  <a:pt x="800542" y="3007276"/>
                  <a:pt x="802422" y="3018912"/>
                  <a:pt x="777974" y="3036366"/>
                </a:cubicBezTo>
                <a:cubicBezTo>
                  <a:pt x="894571" y="3059638"/>
                  <a:pt x="1060063" y="2960733"/>
                  <a:pt x="1092035" y="2928735"/>
                </a:cubicBezTo>
                <a:cubicBezTo>
                  <a:pt x="994244" y="2879283"/>
                  <a:pt x="789259" y="2940370"/>
                  <a:pt x="742243" y="2960733"/>
                </a:cubicBezTo>
                <a:cubicBezTo>
                  <a:pt x="744123" y="2957824"/>
                  <a:pt x="805243" y="2927280"/>
                  <a:pt x="869418" y="2900008"/>
                </a:cubicBezTo>
                <a:lnTo>
                  <a:pt x="938507" y="2873900"/>
                </a:lnTo>
                <a:lnTo>
                  <a:pt x="950050" y="2873828"/>
                </a:lnTo>
                <a:cubicBezTo>
                  <a:pt x="977787" y="2872737"/>
                  <a:pt x="1008348" y="2869101"/>
                  <a:pt x="1014930" y="2858919"/>
                </a:cubicBezTo>
                <a:cubicBezTo>
                  <a:pt x="1007877" y="2853829"/>
                  <a:pt x="987543" y="2857283"/>
                  <a:pt x="960952" y="2865419"/>
                </a:cubicBezTo>
                <a:lnTo>
                  <a:pt x="938507" y="2873900"/>
                </a:lnTo>
                <a:lnTo>
                  <a:pt x="913906" y="2874055"/>
                </a:lnTo>
                <a:cubicBezTo>
                  <a:pt x="904797" y="2873828"/>
                  <a:pt x="899745" y="2873464"/>
                  <a:pt x="902095" y="2873464"/>
                </a:cubicBezTo>
                <a:cubicBezTo>
                  <a:pt x="920901" y="2873464"/>
                  <a:pt x="924662" y="2864738"/>
                  <a:pt x="917138" y="2847283"/>
                </a:cubicBezTo>
                <a:cubicBezTo>
                  <a:pt x="920901" y="2856011"/>
                  <a:pt x="925132" y="2859646"/>
                  <a:pt x="929833" y="2857829"/>
                </a:cubicBezTo>
                <a:lnTo>
                  <a:pt x="932626" y="2853835"/>
                </a:lnTo>
                <a:lnTo>
                  <a:pt x="928423" y="2870555"/>
                </a:lnTo>
                <a:cubicBezTo>
                  <a:pt x="924662" y="2821103"/>
                  <a:pt x="1058184" y="2815285"/>
                  <a:pt x="1069466" y="2815286"/>
                </a:cubicBezTo>
                <a:cubicBezTo>
                  <a:pt x="1063825" y="2815285"/>
                  <a:pt x="1039378" y="2826921"/>
                  <a:pt x="1039377" y="2838557"/>
                </a:cubicBezTo>
                <a:cubicBezTo>
                  <a:pt x="1131526" y="2745470"/>
                  <a:pt x="1490719" y="2666928"/>
                  <a:pt x="1597913" y="2666928"/>
                </a:cubicBezTo>
                <a:cubicBezTo>
                  <a:pt x="1584749" y="2655292"/>
                  <a:pt x="1582868" y="2649474"/>
                  <a:pt x="1565943" y="2658201"/>
                </a:cubicBezTo>
                <a:cubicBezTo>
                  <a:pt x="1565944" y="2655292"/>
                  <a:pt x="1564062" y="2655292"/>
                  <a:pt x="1560301" y="2655292"/>
                </a:cubicBezTo>
                <a:cubicBezTo>
                  <a:pt x="1592271" y="2620385"/>
                  <a:pt x="1616719" y="2640748"/>
                  <a:pt x="1618601" y="2678564"/>
                </a:cubicBezTo>
                <a:cubicBezTo>
                  <a:pt x="1639287" y="2681473"/>
                  <a:pt x="1713570" y="2648021"/>
                  <a:pt x="1784328" y="2617840"/>
                </a:cubicBezTo>
                <a:lnTo>
                  <a:pt x="1852459" y="2591067"/>
                </a:lnTo>
                <a:lnTo>
                  <a:pt x="1895637" y="2579615"/>
                </a:lnTo>
                <a:cubicBezTo>
                  <a:pt x="1910683" y="2576206"/>
                  <a:pt x="1922788" y="2574569"/>
                  <a:pt x="1928899" y="2576751"/>
                </a:cubicBezTo>
                <a:cubicBezTo>
                  <a:pt x="1925609" y="2568751"/>
                  <a:pt x="1907154" y="2571478"/>
                  <a:pt x="1880679" y="2579977"/>
                </a:cubicBezTo>
                <a:lnTo>
                  <a:pt x="1852459" y="2591067"/>
                </a:lnTo>
                <a:lnTo>
                  <a:pt x="1844740" y="2593113"/>
                </a:lnTo>
                <a:cubicBezTo>
                  <a:pt x="1809011" y="2602931"/>
                  <a:pt x="1773750" y="2611659"/>
                  <a:pt x="1763406" y="2602931"/>
                </a:cubicBezTo>
                <a:cubicBezTo>
                  <a:pt x="1763406" y="2602931"/>
                  <a:pt x="1784092" y="2585477"/>
                  <a:pt x="1784092" y="2585477"/>
                </a:cubicBezTo>
                <a:cubicBezTo>
                  <a:pt x="1783152" y="2584023"/>
                  <a:pt x="1769518" y="2582569"/>
                  <a:pt x="1759176" y="2583660"/>
                </a:cubicBezTo>
                <a:lnTo>
                  <a:pt x="1756047" y="2584753"/>
                </a:lnTo>
                <a:lnTo>
                  <a:pt x="1756820" y="2580074"/>
                </a:lnTo>
                <a:cubicBezTo>
                  <a:pt x="1768313" y="2552752"/>
                  <a:pt x="1814183" y="2603658"/>
                  <a:pt x="1893167" y="2547661"/>
                </a:cubicBezTo>
                <a:cubicBezTo>
                  <a:pt x="1899749" y="2545480"/>
                  <a:pt x="1892462" y="2545297"/>
                  <a:pt x="1877859" y="2546434"/>
                </a:cubicBezTo>
                <a:lnTo>
                  <a:pt x="1826847" y="2552190"/>
                </a:lnTo>
                <a:lnTo>
                  <a:pt x="1831519" y="2546933"/>
                </a:lnTo>
                <a:cubicBezTo>
                  <a:pt x="1846799" y="2528299"/>
                  <a:pt x="1828288" y="2541480"/>
                  <a:pt x="1820059" y="2552388"/>
                </a:cubicBezTo>
                <a:lnTo>
                  <a:pt x="1819934" y="2552971"/>
                </a:lnTo>
                <a:lnTo>
                  <a:pt x="1818649" y="2553115"/>
                </a:lnTo>
                <a:cubicBezTo>
                  <a:pt x="1773279" y="2559296"/>
                  <a:pt x="1724854" y="2568024"/>
                  <a:pt x="1725794" y="2573841"/>
                </a:cubicBezTo>
                <a:cubicBezTo>
                  <a:pt x="1774691" y="2544751"/>
                  <a:pt x="1597914" y="2614567"/>
                  <a:pt x="1603556" y="2620385"/>
                </a:cubicBezTo>
                <a:cubicBezTo>
                  <a:pt x="1616719" y="2573841"/>
                  <a:pt x="1366600" y="2643657"/>
                  <a:pt x="1319585" y="2664019"/>
                </a:cubicBezTo>
                <a:cubicBezTo>
                  <a:pt x="1308302" y="2690200"/>
                  <a:pt x="836273" y="2736743"/>
                  <a:pt x="742243" y="2748379"/>
                </a:cubicBezTo>
                <a:cubicBezTo>
                  <a:pt x="755407" y="2751287"/>
                  <a:pt x="762929" y="2742561"/>
                  <a:pt x="762930" y="2725107"/>
                </a:cubicBezTo>
                <a:cubicBezTo>
                  <a:pt x="746005" y="2751287"/>
                  <a:pt x="749767" y="2722199"/>
                  <a:pt x="729078" y="2730925"/>
                </a:cubicBezTo>
                <a:cubicBezTo>
                  <a:pt x="725318" y="2745470"/>
                  <a:pt x="729078" y="2757106"/>
                  <a:pt x="744123" y="2762924"/>
                </a:cubicBezTo>
                <a:cubicBezTo>
                  <a:pt x="717795" y="2748379"/>
                  <a:pt x="642572" y="2786196"/>
                  <a:pt x="680184" y="2739652"/>
                </a:cubicBezTo>
                <a:cubicBezTo>
                  <a:pt x="625647" y="2693109"/>
                  <a:pt x="614364" y="2760015"/>
                  <a:pt x="574870" y="2733834"/>
                </a:cubicBezTo>
                <a:cubicBezTo>
                  <a:pt x="596028" y="2703290"/>
                  <a:pt x="677480" y="2672747"/>
                  <a:pt x="729579" y="2659383"/>
                </a:cubicBezTo>
                <a:lnTo>
                  <a:pt x="768256" y="2652440"/>
                </a:lnTo>
                <a:lnTo>
                  <a:pt x="768689" y="2654792"/>
                </a:lnTo>
                <a:cubicBezTo>
                  <a:pt x="772215" y="2669110"/>
                  <a:pt x="787377" y="2708381"/>
                  <a:pt x="826870" y="2675654"/>
                </a:cubicBezTo>
                <a:cubicBezTo>
                  <a:pt x="808065" y="2643656"/>
                  <a:pt x="800543" y="2655292"/>
                  <a:pt x="813705" y="2649474"/>
                </a:cubicBezTo>
                <a:cubicBezTo>
                  <a:pt x="812766" y="2636384"/>
                  <a:pt x="779855" y="2641475"/>
                  <a:pt x="743419" y="2650929"/>
                </a:cubicBezTo>
                <a:lnTo>
                  <a:pt x="694733" y="2665176"/>
                </a:lnTo>
                <a:lnTo>
                  <a:pt x="698343" y="2660020"/>
                </a:lnTo>
                <a:cubicBezTo>
                  <a:pt x="698638" y="2658929"/>
                  <a:pt x="697344" y="2659656"/>
                  <a:pt x="695699" y="2661111"/>
                </a:cubicBezTo>
                <a:lnTo>
                  <a:pt x="693562" y="2665518"/>
                </a:lnTo>
                <a:lnTo>
                  <a:pt x="689675" y="2666656"/>
                </a:lnTo>
                <a:lnTo>
                  <a:pt x="688661" y="2666976"/>
                </a:lnTo>
                <a:lnTo>
                  <a:pt x="683710" y="2664020"/>
                </a:lnTo>
                <a:cubicBezTo>
                  <a:pt x="681711" y="2663656"/>
                  <a:pt x="679891" y="2664020"/>
                  <a:pt x="679744" y="2665383"/>
                </a:cubicBezTo>
                <a:lnTo>
                  <a:pt x="682633" y="2668881"/>
                </a:lnTo>
                <a:lnTo>
                  <a:pt x="651975" y="2678564"/>
                </a:lnTo>
                <a:cubicBezTo>
                  <a:pt x="695227" y="2623293"/>
                  <a:pt x="588035" y="2652383"/>
                  <a:pt x="533498" y="2655292"/>
                </a:cubicBezTo>
                <a:cubicBezTo>
                  <a:pt x="572990" y="2632021"/>
                  <a:pt x="552304" y="2646566"/>
                  <a:pt x="537258" y="2649474"/>
                </a:cubicBezTo>
                <a:cubicBezTo>
                  <a:pt x="542899" y="2643657"/>
                  <a:pt x="580512" y="2602931"/>
                  <a:pt x="586154" y="2611658"/>
                </a:cubicBezTo>
                <a:cubicBezTo>
                  <a:pt x="576752" y="2614567"/>
                  <a:pt x="564526" y="2610204"/>
                  <a:pt x="553245" y="2607659"/>
                </a:cubicBezTo>
                <a:lnTo>
                  <a:pt x="540567" y="2606598"/>
                </a:lnTo>
                <a:lnTo>
                  <a:pt x="526915" y="2590204"/>
                </a:lnTo>
                <a:cubicBezTo>
                  <a:pt x="519864" y="2587659"/>
                  <a:pt x="511870" y="2589841"/>
                  <a:pt x="503408" y="2597113"/>
                </a:cubicBezTo>
                <a:cubicBezTo>
                  <a:pt x="535378" y="2515662"/>
                  <a:pt x="674542" y="2483663"/>
                  <a:pt x="730960" y="2416757"/>
                </a:cubicBezTo>
                <a:cubicBezTo>
                  <a:pt x="706513" y="2410940"/>
                  <a:pt x="712154" y="2422576"/>
                  <a:pt x="685826" y="2396395"/>
                </a:cubicBezTo>
                <a:cubicBezTo>
                  <a:pt x="742244" y="2346942"/>
                  <a:pt x="875765" y="2326580"/>
                  <a:pt x="875765" y="2277127"/>
                </a:cubicBezTo>
                <a:cubicBezTo>
                  <a:pt x="920900" y="2285854"/>
                  <a:pt x="956632" y="2221857"/>
                  <a:pt x="998004" y="2230584"/>
                </a:cubicBezTo>
                <a:cubicBezTo>
                  <a:pt x="982959" y="2216039"/>
                  <a:pt x="969796" y="2216039"/>
                  <a:pt x="954751" y="2224766"/>
                </a:cubicBezTo>
                <a:cubicBezTo>
                  <a:pt x="990013" y="2189859"/>
                  <a:pt x="1033619" y="2165678"/>
                  <a:pt x="1081927" y="2148087"/>
                </a:cubicBezTo>
                <a:lnTo>
                  <a:pt x="1110355" y="2139822"/>
                </a:lnTo>
                <a:lnTo>
                  <a:pt x="1271002" y="2106285"/>
                </a:lnTo>
                <a:lnTo>
                  <a:pt x="1399042" y="2088545"/>
                </a:lnTo>
                <a:cubicBezTo>
                  <a:pt x="1451581" y="2080773"/>
                  <a:pt x="1501534" y="2071319"/>
                  <a:pt x="1545256" y="2056047"/>
                </a:cubicBezTo>
                <a:cubicBezTo>
                  <a:pt x="1546667" y="2059683"/>
                  <a:pt x="1540790" y="2060047"/>
                  <a:pt x="1532504" y="2058729"/>
                </a:cubicBezTo>
                <a:lnTo>
                  <a:pt x="1507721" y="2051981"/>
                </a:lnTo>
                <a:lnTo>
                  <a:pt x="1507730" y="2051978"/>
                </a:lnTo>
                <a:cubicBezTo>
                  <a:pt x="1656212" y="2011685"/>
                  <a:pt x="1801489" y="1956052"/>
                  <a:pt x="1938300" y="1861146"/>
                </a:cubicBezTo>
                <a:cubicBezTo>
                  <a:pt x="1963689" y="1854601"/>
                  <a:pt x="1844153" y="1866055"/>
                  <a:pt x="1794701" y="1877100"/>
                </a:cubicBezTo>
                <a:lnTo>
                  <a:pt x="1788416" y="1878999"/>
                </a:lnTo>
                <a:lnTo>
                  <a:pt x="1805015" y="1867329"/>
                </a:lnTo>
                <a:cubicBezTo>
                  <a:pt x="1814650" y="1862601"/>
                  <a:pt x="1824526" y="1859692"/>
                  <a:pt x="1834868" y="1858237"/>
                </a:cubicBezTo>
                <a:lnTo>
                  <a:pt x="1819772" y="1841392"/>
                </a:lnTo>
                <a:lnTo>
                  <a:pt x="1823979" y="1838245"/>
                </a:lnTo>
                <a:cubicBezTo>
                  <a:pt x="1841554" y="1822989"/>
                  <a:pt x="1834105" y="1820875"/>
                  <a:pt x="1823351" y="1822239"/>
                </a:cubicBezTo>
                <a:lnTo>
                  <a:pt x="1810116" y="1825296"/>
                </a:lnTo>
                <a:lnTo>
                  <a:pt x="1814183" y="1823330"/>
                </a:lnTo>
                <a:lnTo>
                  <a:pt x="1804171" y="1826669"/>
                </a:lnTo>
                <a:lnTo>
                  <a:pt x="1804018" y="1826704"/>
                </a:lnTo>
                <a:lnTo>
                  <a:pt x="1798916" y="1822705"/>
                </a:lnTo>
                <a:lnTo>
                  <a:pt x="1827522" y="1819830"/>
                </a:lnTo>
                <a:cubicBezTo>
                  <a:pt x="1836398" y="1818966"/>
                  <a:pt x="1842861" y="1818239"/>
                  <a:pt x="1844272" y="1817512"/>
                </a:cubicBezTo>
                <a:cubicBezTo>
                  <a:pt x="1829227" y="1788422"/>
                  <a:pt x="1793495" y="1820421"/>
                  <a:pt x="1780331" y="1805876"/>
                </a:cubicBezTo>
                <a:cubicBezTo>
                  <a:pt x="1831108" y="1776786"/>
                  <a:pt x="1812302" y="1791331"/>
                  <a:pt x="1868719" y="1776786"/>
                </a:cubicBezTo>
                <a:cubicBezTo>
                  <a:pt x="1861197" y="1756424"/>
                  <a:pt x="1345915" y="1916417"/>
                  <a:pt x="1334630" y="1930961"/>
                </a:cubicBezTo>
                <a:cubicBezTo>
                  <a:pt x="1326169" y="1871328"/>
                  <a:pt x="1311593" y="1869873"/>
                  <a:pt x="1294433" y="1883327"/>
                </a:cubicBezTo>
                <a:lnTo>
                  <a:pt x="1276915" y="1900017"/>
                </a:lnTo>
                <a:lnTo>
                  <a:pt x="1275862" y="1897508"/>
                </a:lnTo>
                <a:cubicBezTo>
                  <a:pt x="1266459" y="1895326"/>
                  <a:pt x="1249065" y="1896054"/>
                  <a:pt x="1265048" y="1887327"/>
                </a:cubicBezTo>
                <a:cubicBezTo>
                  <a:pt x="1157856" y="1916417"/>
                  <a:pt x="1058183" y="1930961"/>
                  <a:pt x="958512" y="1954234"/>
                </a:cubicBezTo>
                <a:cubicBezTo>
                  <a:pt x="950989" y="1893144"/>
                  <a:pt x="422541" y="2102590"/>
                  <a:pt x="334155" y="2047320"/>
                </a:cubicBezTo>
                <a:cubicBezTo>
                  <a:pt x="369885" y="2012412"/>
                  <a:pt x="524094" y="1977505"/>
                  <a:pt x="522214" y="1974596"/>
                </a:cubicBezTo>
                <a:cubicBezTo>
                  <a:pt x="646333" y="1820421"/>
                  <a:pt x="894572" y="1962960"/>
                  <a:pt x="1020571" y="1855328"/>
                </a:cubicBezTo>
                <a:cubicBezTo>
                  <a:pt x="1022452" y="1802967"/>
                  <a:pt x="1093915" y="1811695"/>
                  <a:pt x="1231198" y="1750606"/>
                </a:cubicBezTo>
                <a:cubicBezTo>
                  <a:pt x="1197348" y="1744788"/>
                  <a:pt x="988601" y="1840783"/>
                  <a:pt x="937826" y="1794240"/>
                </a:cubicBezTo>
                <a:cubicBezTo>
                  <a:pt x="902095" y="1837875"/>
                  <a:pt x="603080" y="1919325"/>
                  <a:pt x="574871" y="1884418"/>
                </a:cubicBezTo>
                <a:cubicBezTo>
                  <a:pt x="603080" y="1855328"/>
                  <a:pt x="668900" y="1837875"/>
                  <a:pt x="614364" y="1832057"/>
                </a:cubicBezTo>
                <a:cubicBezTo>
                  <a:pt x="620005" y="1866964"/>
                  <a:pt x="499647" y="1913508"/>
                  <a:pt x="480840" y="1893145"/>
                </a:cubicBezTo>
                <a:cubicBezTo>
                  <a:pt x="512812" y="1896054"/>
                  <a:pt x="431945" y="1866964"/>
                  <a:pt x="415019" y="1916417"/>
                </a:cubicBezTo>
                <a:cubicBezTo>
                  <a:pt x="406558" y="1907689"/>
                  <a:pt x="390690" y="1876054"/>
                  <a:pt x="387252" y="1864464"/>
                </a:cubicBezTo>
                <a:lnTo>
                  <a:pt x="388547" y="1861480"/>
                </a:lnTo>
                <a:lnTo>
                  <a:pt x="389397" y="1861510"/>
                </a:lnTo>
                <a:cubicBezTo>
                  <a:pt x="392454" y="1859692"/>
                  <a:pt x="395275" y="1856783"/>
                  <a:pt x="398095" y="1855328"/>
                </a:cubicBezTo>
                <a:cubicBezTo>
                  <a:pt x="396215" y="1855328"/>
                  <a:pt x="388692" y="1846602"/>
                  <a:pt x="379288" y="1861147"/>
                </a:cubicBezTo>
                <a:lnTo>
                  <a:pt x="388348" y="1861472"/>
                </a:lnTo>
                <a:lnTo>
                  <a:pt x="372943" y="1876055"/>
                </a:lnTo>
                <a:cubicBezTo>
                  <a:pt x="368946" y="1875691"/>
                  <a:pt x="366125" y="1869873"/>
                  <a:pt x="364244" y="1858237"/>
                </a:cubicBezTo>
                <a:cubicBezTo>
                  <a:pt x="319110" y="1861147"/>
                  <a:pt x="381170" y="1884418"/>
                  <a:pt x="371766" y="1878600"/>
                </a:cubicBezTo>
                <a:cubicBezTo>
                  <a:pt x="358602" y="1893145"/>
                  <a:pt x="349200" y="1864055"/>
                  <a:pt x="339797" y="1887327"/>
                </a:cubicBezTo>
                <a:cubicBezTo>
                  <a:pt x="366125" y="1901872"/>
                  <a:pt x="352961" y="1904780"/>
                  <a:pt x="302184" y="1901872"/>
                </a:cubicBezTo>
                <a:cubicBezTo>
                  <a:pt x="441348" y="1814603"/>
                  <a:pt x="206275" y="1922234"/>
                  <a:pt x="206275" y="1922234"/>
                </a:cubicBezTo>
                <a:cubicBezTo>
                  <a:pt x="268333" y="1890236"/>
                  <a:pt x="146094" y="1910599"/>
                  <a:pt x="100961" y="1939689"/>
                </a:cubicBezTo>
                <a:cubicBezTo>
                  <a:pt x="100962" y="1867691"/>
                  <a:pt x="75574" y="1910235"/>
                  <a:pt x="45426" y="1942143"/>
                </a:cubicBezTo>
                <a:lnTo>
                  <a:pt x="26828" y="1956391"/>
                </a:lnTo>
                <a:lnTo>
                  <a:pt x="19860" y="1937143"/>
                </a:lnTo>
                <a:lnTo>
                  <a:pt x="13474" y="1927620"/>
                </a:lnTo>
                <a:lnTo>
                  <a:pt x="21505" y="1921581"/>
                </a:lnTo>
                <a:cubicBezTo>
                  <a:pt x="55857" y="1895690"/>
                  <a:pt x="6697" y="1931324"/>
                  <a:pt x="5051" y="1913508"/>
                </a:cubicBezTo>
                <a:cubicBezTo>
                  <a:pt x="78393" y="1858237"/>
                  <a:pt x="76512" y="1919325"/>
                  <a:pt x="119766" y="1893144"/>
                </a:cubicBezTo>
                <a:cubicBezTo>
                  <a:pt x="106603" y="1829147"/>
                  <a:pt x="392454" y="1782605"/>
                  <a:pt x="386811" y="1759333"/>
                </a:cubicBezTo>
                <a:cubicBezTo>
                  <a:pt x="373648" y="1768060"/>
                  <a:pt x="369885" y="1768060"/>
                  <a:pt x="373648" y="1750606"/>
                </a:cubicBezTo>
                <a:cubicBezTo>
                  <a:pt x="403735" y="1750605"/>
                  <a:pt x="405617" y="1759333"/>
                  <a:pt x="379288" y="1779695"/>
                </a:cubicBezTo>
                <a:cubicBezTo>
                  <a:pt x="445109" y="1788423"/>
                  <a:pt x="521744" y="1765878"/>
                  <a:pt x="586625" y="1736789"/>
                </a:cubicBezTo>
                <a:lnTo>
                  <a:pt x="651645" y="1702297"/>
                </a:lnTo>
                <a:lnTo>
                  <a:pt x="651976" y="1702245"/>
                </a:lnTo>
                <a:cubicBezTo>
                  <a:pt x="655736" y="1700426"/>
                  <a:pt x="659498" y="1698244"/>
                  <a:pt x="663258" y="1698244"/>
                </a:cubicBezTo>
                <a:lnTo>
                  <a:pt x="661245" y="1697205"/>
                </a:lnTo>
                <a:lnTo>
                  <a:pt x="672308" y="1691336"/>
                </a:lnTo>
                <a:cubicBezTo>
                  <a:pt x="696052" y="1676610"/>
                  <a:pt x="714035" y="1663337"/>
                  <a:pt x="723437" y="1654611"/>
                </a:cubicBezTo>
                <a:cubicBezTo>
                  <a:pt x="610602" y="1605157"/>
                  <a:pt x="398094" y="1677882"/>
                  <a:pt x="339796" y="1704063"/>
                </a:cubicBezTo>
                <a:cubicBezTo>
                  <a:pt x="343558" y="1699699"/>
                  <a:pt x="409848" y="1664064"/>
                  <a:pt x="479430" y="1632429"/>
                </a:cubicBezTo>
                <a:lnTo>
                  <a:pt x="549250" y="1604313"/>
                </a:lnTo>
                <a:lnTo>
                  <a:pt x="564997" y="1603703"/>
                </a:lnTo>
                <a:cubicBezTo>
                  <a:pt x="580748" y="1602613"/>
                  <a:pt x="597555" y="1600795"/>
                  <a:pt x="611249" y="1597795"/>
                </a:cubicBezTo>
                <a:lnTo>
                  <a:pt x="633682" y="1587214"/>
                </a:lnTo>
                <a:lnTo>
                  <a:pt x="630837" y="1593795"/>
                </a:lnTo>
                <a:cubicBezTo>
                  <a:pt x="631113" y="1597749"/>
                  <a:pt x="632933" y="1603340"/>
                  <a:pt x="636931" y="1610976"/>
                </a:cubicBezTo>
                <a:cubicBezTo>
                  <a:pt x="655736" y="1613158"/>
                  <a:pt x="663141" y="1610431"/>
                  <a:pt x="664169" y="1606067"/>
                </a:cubicBezTo>
                <a:lnTo>
                  <a:pt x="654674" y="1593378"/>
                </a:lnTo>
                <a:lnTo>
                  <a:pt x="666520" y="1592750"/>
                </a:lnTo>
                <a:cubicBezTo>
                  <a:pt x="682653" y="1586613"/>
                  <a:pt x="702751" y="1570250"/>
                  <a:pt x="719676" y="1596431"/>
                </a:cubicBezTo>
                <a:cubicBezTo>
                  <a:pt x="806889" y="1525161"/>
                  <a:pt x="695405" y="1565250"/>
                  <a:pt x="661132" y="1586130"/>
                </a:cubicBezTo>
                <a:lnTo>
                  <a:pt x="653725" y="1592109"/>
                </a:lnTo>
                <a:lnTo>
                  <a:pt x="653151" y="1591341"/>
                </a:lnTo>
                <a:lnTo>
                  <a:pt x="634876" y="1586651"/>
                </a:lnTo>
                <a:lnTo>
                  <a:pt x="638810" y="1584795"/>
                </a:lnTo>
                <a:cubicBezTo>
                  <a:pt x="630348" y="1578978"/>
                  <a:pt x="607899" y="1582977"/>
                  <a:pt x="578866" y="1592386"/>
                </a:cubicBezTo>
                <a:lnTo>
                  <a:pt x="549250" y="1604313"/>
                </a:lnTo>
                <a:lnTo>
                  <a:pt x="525094" y="1605248"/>
                </a:lnTo>
                <a:cubicBezTo>
                  <a:pt x="515632" y="1605340"/>
                  <a:pt x="511401" y="1605157"/>
                  <a:pt x="516573" y="1605157"/>
                </a:cubicBezTo>
                <a:cubicBezTo>
                  <a:pt x="537259" y="1605157"/>
                  <a:pt x="542900" y="1593522"/>
                  <a:pt x="533498" y="1576069"/>
                </a:cubicBezTo>
                <a:cubicBezTo>
                  <a:pt x="538199" y="1584795"/>
                  <a:pt x="542899" y="1587704"/>
                  <a:pt x="548072" y="1585159"/>
                </a:cubicBezTo>
                <a:lnTo>
                  <a:pt x="553091" y="1578340"/>
                </a:lnTo>
                <a:lnTo>
                  <a:pt x="548542" y="1596431"/>
                </a:lnTo>
                <a:cubicBezTo>
                  <a:pt x="544782" y="1544070"/>
                  <a:pt x="689587" y="1532434"/>
                  <a:pt x="702750" y="1532434"/>
                </a:cubicBezTo>
                <a:cubicBezTo>
                  <a:pt x="697109" y="1535343"/>
                  <a:pt x="668901" y="1546979"/>
                  <a:pt x="668900" y="1558615"/>
                </a:cubicBezTo>
                <a:cubicBezTo>
                  <a:pt x="776093" y="1456801"/>
                  <a:pt x="1161616" y="1369532"/>
                  <a:pt x="1283855" y="1369532"/>
                </a:cubicBezTo>
                <a:cubicBezTo>
                  <a:pt x="1272570" y="1352079"/>
                  <a:pt x="1259407" y="1349169"/>
                  <a:pt x="1242481" y="1357896"/>
                </a:cubicBezTo>
                <a:cubicBezTo>
                  <a:pt x="1285736" y="1314262"/>
                  <a:pt x="1304541" y="1346260"/>
                  <a:pt x="1304541" y="1381168"/>
                </a:cubicBezTo>
                <a:cubicBezTo>
                  <a:pt x="1444409" y="1396440"/>
                  <a:pt x="1736901" y="1340443"/>
                  <a:pt x="1931302" y="1232664"/>
                </a:cubicBezTo>
                <a:lnTo>
                  <a:pt x="2003939" y="1185899"/>
                </a:lnTo>
                <a:lnTo>
                  <a:pt x="2028129" y="1183404"/>
                </a:lnTo>
                <a:cubicBezTo>
                  <a:pt x="2034302" y="1182405"/>
                  <a:pt x="2019903" y="1183042"/>
                  <a:pt x="2009617" y="1184223"/>
                </a:cubicBezTo>
                <a:lnTo>
                  <a:pt x="2004936" y="1185256"/>
                </a:lnTo>
                <a:lnTo>
                  <a:pt x="2007882" y="1183359"/>
                </a:lnTo>
                <a:cubicBezTo>
                  <a:pt x="2006003" y="1186267"/>
                  <a:pt x="2006002" y="1180450"/>
                  <a:pt x="2011645" y="1174632"/>
                </a:cubicBezTo>
                <a:cubicBezTo>
                  <a:pt x="1881883" y="1212448"/>
                  <a:pt x="1426780" y="1296808"/>
                  <a:pt x="1423019" y="1276446"/>
                </a:cubicBezTo>
                <a:cubicBezTo>
                  <a:pt x="1475675" y="1250266"/>
                  <a:pt x="1283855" y="1322989"/>
                  <a:pt x="1287616" y="1325898"/>
                </a:cubicBezTo>
                <a:cubicBezTo>
                  <a:pt x="1298900" y="1290991"/>
                  <a:pt x="1035616" y="1349169"/>
                  <a:pt x="975437" y="1375350"/>
                </a:cubicBezTo>
                <a:cubicBezTo>
                  <a:pt x="958512" y="1413166"/>
                  <a:pt x="441349" y="1471346"/>
                  <a:pt x="339796" y="1488799"/>
                </a:cubicBezTo>
                <a:cubicBezTo>
                  <a:pt x="354841" y="1491708"/>
                  <a:pt x="362364" y="1485890"/>
                  <a:pt x="364244" y="1465528"/>
                </a:cubicBezTo>
                <a:cubicBezTo>
                  <a:pt x="347318" y="1488799"/>
                  <a:pt x="347318" y="1459711"/>
                  <a:pt x="326632" y="1471346"/>
                </a:cubicBezTo>
                <a:cubicBezTo>
                  <a:pt x="322872" y="1488799"/>
                  <a:pt x="328512" y="1500435"/>
                  <a:pt x="343558" y="1503344"/>
                </a:cubicBezTo>
                <a:cubicBezTo>
                  <a:pt x="322401" y="1494618"/>
                  <a:pt x="268452" y="1516980"/>
                  <a:pt x="261047" y="1507844"/>
                </a:cubicBezTo>
                <a:lnTo>
                  <a:pt x="270579" y="1488903"/>
                </a:lnTo>
                <a:lnTo>
                  <a:pt x="285729" y="1489163"/>
                </a:lnTo>
                <a:cubicBezTo>
                  <a:pt x="294662" y="1486617"/>
                  <a:pt x="304066" y="1481527"/>
                  <a:pt x="309706" y="1474254"/>
                </a:cubicBezTo>
                <a:cubicBezTo>
                  <a:pt x="302184" y="1474254"/>
                  <a:pt x="294663" y="1477163"/>
                  <a:pt x="287141" y="1480436"/>
                </a:cubicBezTo>
                <a:lnTo>
                  <a:pt x="272020" y="1486039"/>
                </a:lnTo>
                <a:lnTo>
                  <a:pt x="272095" y="1485890"/>
                </a:lnTo>
                <a:cubicBezTo>
                  <a:pt x="210036" y="1439347"/>
                  <a:pt x="202514" y="1512072"/>
                  <a:pt x="155499" y="1485890"/>
                </a:cubicBezTo>
                <a:cubicBezTo>
                  <a:pt x="209800" y="1409530"/>
                  <a:pt x="279941" y="1451210"/>
                  <a:pt x="326863" y="1418001"/>
                </a:cubicBezTo>
                <a:lnTo>
                  <a:pt x="342394" y="1401798"/>
                </a:lnTo>
                <a:lnTo>
                  <a:pt x="343557" y="1427711"/>
                </a:lnTo>
                <a:cubicBezTo>
                  <a:pt x="415960" y="1348806"/>
                  <a:pt x="448048" y="1392396"/>
                  <a:pt x="506592" y="1365550"/>
                </a:cubicBezTo>
                <a:lnTo>
                  <a:pt x="522508" y="1355860"/>
                </a:lnTo>
                <a:lnTo>
                  <a:pt x="515838" y="1362987"/>
                </a:lnTo>
                <a:cubicBezTo>
                  <a:pt x="515750" y="1367168"/>
                  <a:pt x="521273" y="1370259"/>
                  <a:pt x="537259" y="1369531"/>
                </a:cubicBezTo>
                <a:cubicBezTo>
                  <a:pt x="547132" y="1355714"/>
                  <a:pt x="548072" y="1348988"/>
                  <a:pt x="544927" y="1346624"/>
                </a:cubicBezTo>
                <a:lnTo>
                  <a:pt x="532737" y="1348994"/>
                </a:lnTo>
                <a:lnTo>
                  <a:pt x="482810" y="1337443"/>
                </a:lnTo>
                <a:cubicBezTo>
                  <a:pt x="442083" y="1331807"/>
                  <a:pt x="390426" y="1333079"/>
                  <a:pt x="345468" y="1356533"/>
                </a:cubicBezTo>
                <a:lnTo>
                  <a:pt x="330506" y="1366753"/>
                </a:lnTo>
                <a:lnTo>
                  <a:pt x="320990" y="1365442"/>
                </a:lnTo>
                <a:cubicBezTo>
                  <a:pt x="244475" y="1360260"/>
                  <a:pt x="98140" y="1373896"/>
                  <a:pt x="100962" y="1369532"/>
                </a:cubicBezTo>
                <a:cubicBezTo>
                  <a:pt x="146095" y="1369531"/>
                  <a:pt x="93439" y="1331715"/>
                  <a:pt x="74633" y="1354988"/>
                </a:cubicBezTo>
                <a:cubicBezTo>
                  <a:pt x="82156" y="1337534"/>
                  <a:pt x="189349" y="1293899"/>
                  <a:pt x="196871" y="1314262"/>
                </a:cubicBezTo>
                <a:cubicBezTo>
                  <a:pt x="181825" y="1308444"/>
                  <a:pt x="174305" y="1320080"/>
                  <a:pt x="174305" y="1343351"/>
                </a:cubicBezTo>
                <a:lnTo>
                  <a:pt x="184703" y="1341496"/>
                </a:lnTo>
                <a:lnTo>
                  <a:pt x="188380" y="1342079"/>
                </a:lnTo>
                <a:lnTo>
                  <a:pt x="188768" y="1340770"/>
                </a:lnTo>
                <a:lnTo>
                  <a:pt x="234160" y="1332670"/>
                </a:lnTo>
                <a:lnTo>
                  <a:pt x="299536" y="1325928"/>
                </a:lnTo>
                <a:lnTo>
                  <a:pt x="300304" y="1328807"/>
                </a:lnTo>
                <a:lnTo>
                  <a:pt x="301175" y="1325759"/>
                </a:lnTo>
                <a:lnTo>
                  <a:pt x="303361" y="1325534"/>
                </a:lnTo>
                <a:cubicBezTo>
                  <a:pt x="349669" y="1320080"/>
                  <a:pt x="393392" y="1311353"/>
                  <a:pt x="416901" y="1288082"/>
                </a:cubicBezTo>
                <a:cubicBezTo>
                  <a:pt x="373648" y="1285172"/>
                  <a:pt x="381170" y="1279354"/>
                  <a:pt x="439468" y="1270628"/>
                </a:cubicBezTo>
                <a:cubicBezTo>
                  <a:pt x="418311" y="1270627"/>
                  <a:pt x="402296" y="1270810"/>
                  <a:pt x="390349" y="1271110"/>
                </a:cubicBezTo>
                <a:lnTo>
                  <a:pt x="368631" y="1272163"/>
                </a:lnTo>
                <a:lnTo>
                  <a:pt x="378454" y="1250617"/>
                </a:lnTo>
                <a:cubicBezTo>
                  <a:pt x="423629" y="1208858"/>
                  <a:pt x="600730" y="1242266"/>
                  <a:pt x="623765" y="1206631"/>
                </a:cubicBezTo>
                <a:cubicBezTo>
                  <a:pt x="608720" y="1197904"/>
                  <a:pt x="593676" y="1189177"/>
                  <a:pt x="578632" y="1186267"/>
                </a:cubicBezTo>
                <a:cubicBezTo>
                  <a:pt x="594617" y="1185540"/>
                  <a:pt x="603551" y="1182450"/>
                  <a:pt x="609250" y="1177814"/>
                </a:cubicBezTo>
                <a:lnTo>
                  <a:pt x="617117" y="1165391"/>
                </a:lnTo>
                <a:lnTo>
                  <a:pt x="619005" y="1168996"/>
                </a:lnTo>
                <a:cubicBezTo>
                  <a:pt x="620593" y="1170087"/>
                  <a:pt x="622827" y="1170269"/>
                  <a:pt x="625646" y="1168814"/>
                </a:cubicBezTo>
                <a:cubicBezTo>
                  <a:pt x="628468" y="1165905"/>
                  <a:pt x="627057" y="1163723"/>
                  <a:pt x="625411" y="1161542"/>
                </a:cubicBezTo>
                <a:lnTo>
                  <a:pt x="623917" y="1154934"/>
                </a:lnTo>
                <a:lnTo>
                  <a:pt x="635226" y="1137998"/>
                </a:lnTo>
                <a:cubicBezTo>
                  <a:pt x="643276" y="1130453"/>
                  <a:pt x="655735" y="1122999"/>
                  <a:pt x="676422" y="1116453"/>
                </a:cubicBezTo>
                <a:cubicBezTo>
                  <a:pt x="679244" y="1113544"/>
                  <a:pt x="785967" y="1099726"/>
                  <a:pt x="896922" y="1088090"/>
                </a:cubicBezTo>
                <a:lnTo>
                  <a:pt x="927594" y="1085072"/>
                </a:lnTo>
                <a:lnTo>
                  <a:pt x="928628" y="1085091"/>
                </a:lnTo>
                <a:lnTo>
                  <a:pt x="929172" y="1084916"/>
                </a:lnTo>
                <a:lnTo>
                  <a:pt x="979374" y="1079977"/>
                </a:lnTo>
                <a:cubicBezTo>
                  <a:pt x="1059506" y="1072682"/>
                  <a:pt x="1128001" y="1068454"/>
                  <a:pt x="1142811" y="1072818"/>
                </a:cubicBezTo>
                <a:cubicBezTo>
                  <a:pt x="1136228" y="1085909"/>
                  <a:pt x="1224145" y="1068456"/>
                  <a:pt x="1322171" y="1054638"/>
                </a:cubicBezTo>
                <a:lnTo>
                  <a:pt x="1420893" y="1045232"/>
                </a:lnTo>
                <a:lnTo>
                  <a:pt x="1404213" y="1052456"/>
                </a:lnTo>
                <a:cubicBezTo>
                  <a:pt x="1401921" y="1060092"/>
                  <a:pt x="1400620" y="1065964"/>
                  <a:pt x="1400093" y="1070367"/>
                </a:cubicBezTo>
                <a:lnTo>
                  <a:pt x="1400326" y="1074432"/>
                </a:lnTo>
                <a:lnTo>
                  <a:pt x="1416423" y="1070883"/>
                </a:lnTo>
                <a:lnTo>
                  <a:pt x="1422869" y="1063061"/>
                </a:lnTo>
                <a:cubicBezTo>
                  <a:pt x="1426356" y="1057221"/>
                  <a:pt x="1428566" y="1051400"/>
                  <a:pt x="1427751" y="1047957"/>
                </a:cubicBezTo>
                <a:lnTo>
                  <a:pt x="1421958" y="1045130"/>
                </a:lnTo>
                <a:lnTo>
                  <a:pt x="1466242" y="1040911"/>
                </a:lnTo>
                <a:lnTo>
                  <a:pt x="1471993" y="1041228"/>
                </a:lnTo>
                <a:lnTo>
                  <a:pt x="1466273" y="1043728"/>
                </a:lnTo>
                <a:cubicBezTo>
                  <a:pt x="1475674" y="1049547"/>
                  <a:pt x="1473794" y="1064092"/>
                  <a:pt x="1485078" y="1049547"/>
                </a:cubicBezTo>
                <a:lnTo>
                  <a:pt x="1479068" y="1041618"/>
                </a:lnTo>
                <a:lnTo>
                  <a:pt x="1524184" y="1044104"/>
                </a:lnTo>
                <a:cubicBezTo>
                  <a:pt x="1540615" y="1046820"/>
                  <a:pt x="1553719" y="1051365"/>
                  <a:pt x="1562182" y="1058273"/>
                </a:cubicBezTo>
                <a:cubicBezTo>
                  <a:pt x="1347795" y="1101908"/>
                  <a:pt x="1637407" y="1064092"/>
                  <a:pt x="1629883" y="1037911"/>
                </a:cubicBezTo>
                <a:cubicBezTo>
                  <a:pt x="1629883" y="1037911"/>
                  <a:pt x="1567823" y="1072818"/>
                  <a:pt x="1596032" y="1023366"/>
                </a:cubicBezTo>
                <a:cubicBezTo>
                  <a:pt x="1632704" y="1014640"/>
                  <a:pt x="1657152" y="1005185"/>
                  <a:pt x="1673843" y="997549"/>
                </a:cubicBezTo>
                <a:lnTo>
                  <a:pt x="1704769" y="982802"/>
                </a:lnTo>
                <a:lnTo>
                  <a:pt x="1705144" y="983018"/>
                </a:lnTo>
                <a:lnTo>
                  <a:pt x="1706283" y="995367"/>
                </a:lnTo>
                <a:cubicBezTo>
                  <a:pt x="1707929" y="996458"/>
                  <a:pt x="1710749" y="994278"/>
                  <a:pt x="1714510" y="988459"/>
                </a:cubicBezTo>
                <a:cubicBezTo>
                  <a:pt x="1712629" y="985550"/>
                  <a:pt x="1703226" y="1029185"/>
                  <a:pt x="1714510" y="988459"/>
                </a:cubicBezTo>
                <a:lnTo>
                  <a:pt x="1705144" y="983018"/>
                </a:lnTo>
                <a:lnTo>
                  <a:pt x="1705108" y="982641"/>
                </a:lnTo>
                <a:lnTo>
                  <a:pt x="1704769" y="982802"/>
                </a:lnTo>
                <a:lnTo>
                  <a:pt x="1701196" y="980727"/>
                </a:lnTo>
                <a:cubicBezTo>
                  <a:pt x="1662301" y="970674"/>
                  <a:pt x="1549604" y="978004"/>
                  <a:pt x="1490132" y="988741"/>
                </a:cubicBezTo>
                <a:lnTo>
                  <a:pt x="1472261" y="994221"/>
                </a:lnTo>
                <a:lnTo>
                  <a:pt x="1471679" y="993913"/>
                </a:lnTo>
                <a:cubicBezTo>
                  <a:pt x="1465802" y="993549"/>
                  <a:pt x="1459690" y="995731"/>
                  <a:pt x="1453109" y="1000095"/>
                </a:cubicBezTo>
                <a:lnTo>
                  <a:pt x="1472261" y="994221"/>
                </a:lnTo>
                <a:lnTo>
                  <a:pt x="1488839" y="1003004"/>
                </a:lnTo>
                <a:cubicBezTo>
                  <a:pt x="1458749" y="1040820"/>
                  <a:pt x="1310182" y="1014640"/>
                  <a:pt x="1306422" y="1011731"/>
                </a:cubicBezTo>
                <a:cubicBezTo>
                  <a:pt x="1310183" y="1008821"/>
                  <a:pt x="1312064" y="1003004"/>
                  <a:pt x="1312064" y="997186"/>
                </a:cubicBezTo>
                <a:cubicBezTo>
                  <a:pt x="1321467" y="1005912"/>
                  <a:pt x="1327108" y="1005912"/>
                  <a:pt x="1328989" y="991367"/>
                </a:cubicBezTo>
                <a:cubicBezTo>
                  <a:pt x="1313474" y="992094"/>
                  <a:pt x="1294316" y="992094"/>
                  <a:pt x="1273834" y="991913"/>
                </a:cubicBezTo>
                <a:lnTo>
                  <a:pt x="1229121" y="991527"/>
                </a:lnTo>
                <a:lnTo>
                  <a:pt x="1229318" y="991367"/>
                </a:lnTo>
                <a:cubicBezTo>
                  <a:pt x="1223675" y="991367"/>
                  <a:pt x="1216153" y="982641"/>
                  <a:pt x="1210511" y="991367"/>
                </a:cubicBezTo>
                <a:lnTo>
                  <a:pt x="1210522" y="991374"/>
                </a:lnTo>
                <a:lnTo>
                  <a:pt x="1153654" y="993004"/>
                </a:lnTo>
                <a:cubicBezTo>
                  <a:pt x="1137168" y="994277"/>
                  <a:pt x="1124005" y="996458"/>
                  <a:pt x="1116482" y="1000095"/>
                </a:cubicBezTo>
                <a:cubicBezTo>
                  <a:pt x="1114131" y="1005186"/>
                  <a:pt x="1107783" y="1012640"/>
                  <a:pt x="1100409" y="1020412"/>
                </a:cubicBezTo>
                <a:lnTo>
                  <a:pt x="1078561" y="1042241"/>
                </a:lnTo>
                <a:lnTo>
                  <a:pt x="1057918" y="1038321"/>
                </a:lnTo>
                <a:cubicBezTo>
                  <a:pt x="1041876" y="1037320"/>
                  <a:pt x="1032296" y="1039412"/>
                  <a:pt x="1032707" y="1031867"/>
                </a:cubicBezTo>
                <a:lnTo>
                  <a:pt x="1034167" y="1028427"/>
                </a:lnTo>
                <a:lnTo>
                  <a:pt x="1040054" y="1030730"/>
                </a:lnTo>
                <a:cubicBezTo>
                  <a:pt x="1042888" y="1030593"/>
                  <a:pt x="1044835" y="1029298"/>
                  <a:pt x="1045250" y="1026310"/>
                </a:cubicBezTo>
                <a:lnTo>
                  <a:pt x="1042423" y="1015979"/>
                </a:lnTo>
                <a:lnTo>
                  <a:pt x="1045637" y="1014321"/>
                </a:lnTo>
                <a:cubicBezTo>
                  <a:pt x="1053834" y="1004095"/>
                  <a:pt x="1050661" y="987732"/>
                  <a:pt x="1033735" y="1020457"/>
                </a:cubicBezTo>
                <a:lnTo>
                  <a:pt x="1038622" y="1017937"/>
                </a:lnTo>
                <a:lnTo>
                  <a:pt x="1034167" y="1028427"/>
                </a:lnTo>
                <a:lnTo>
                  <a:pt x="1028680" y="1026280"/>
                </a:lnTo>
                <a:lnTo>
                  <a:pt x="1031855" y="1023366"/>
                </a:lnTo>
                <a:cubicBezTo>
                  <a:pt x="993303" y="1001549"/>
                  <a:pt x="1002236" y="1012458"/>
                  <a:pt x="1017516" y="1021912"/>
                </a:cubicBezTo>
                <a:lnTo>
                  <a:pt x="1028680" y="1026280"/>
                </a:lnTo>
                <a:lnTo>
                  <a:pt x="983778" y="1067489"/>
                </a:lnTo>
                <a:lnTo>
                  <a:pt x="929172" y="1084916"/>
                </a:lnTo>
                <a:lnTo>
                  <a:pt x="927594" y="1085072"/>
                </a:lnTo>
                <a:lnTo>
                  <a:pt x="868849" y="1084011"/>
                </a:lnTo>
                <a:cubicBezTo>
                  <a:pt x="848423" y="1081409"/>
                  <a:pt x="827635" y="1077001"/>
                  <a:pt x="806888" y="1072092"/>
                </a:cubicBezTo>
                <a:lnTo>
                  <a:pt x="770715" y="1063343"/>
                </a:lnTo>
                <a:lnTo>
                  <a:pt x="825460" y="1051001"/>
                </a:lnTo>
                <a:cubicBezTo>
                  <a:pt x="875765" y="1035002"/>
                  <a:pt x="925601" y="1010276"/>
                  <a:pt x="949108" y="985550"/>
                </a:cubicBezTo>
                <a:cubicBezTo>
                  <a:pt x="958511" y="1005912"/>
                  <a:pt x="952869" y="1017548"/>
                  <a:pt x="934063" y="1023366"/>
                </a:cubicBezTo>
                <a:cubicBezTo>
                  <a:pt x="937826" y="1023366"/>
                  <a:pt x="988602" y="994276"/>
                  <a:pt x="996123" y="985550"/>
                </a:cubicBezTo>
                <a:cubicBezTo>
                  <a:pt x="991892" y="982277"/>
                  <a:pt x="990364" y="979460"/>
                  <a:pt x="990584" y="977079"/>
                </a:cubicBezTo>
                <a:lnTo>
                  <a:pt x="992624" y="974671"/>
                </a:lnTo>
                <a:lnTo>
                  <a:pt x="1005644" y="972051"/>
                </a:lnTo>
                <a:cubicBezTo>
                  <a:pt x="1030326" y="965778"/>
                  <a:pt x="1006584" y="965142"/>
                  <a:pt x="995537" y="971232"/>
                </a:cubicBezTo>
                <a:lnTo>
                  <a:pt x="992624" y="974671"/>
                </a:lnTo>
                <a:lnTo>
                  <a:pt x="977097" y="977794"/>
                </a:lnTo>
                <a:cubicBezTo>
                  <a:pt x="963918" y="980050"/>
                  <a:pt x="946758" y="982641"/>
                  <a:pt x="924662" y="985550"/>
                </a:cubicBezTo>
                <a:cubicBezTo>
                  <a:pt x="1005527" y="898281"/>
                  <a:pt x="1293258" y="880827"/>
                  <a:pt x="1328989" y="930279"/>
                </a:cubicBezTo>
                <a:cubicBezTo>
                  <a:pt x="1460630" y="843011"/>
                  <a:pt x="1690063" y="915734"/>
                  <a:pt x="1866838" y="799376"/>
                </a:cubicBezTo>
                <a:cubicBezTo>
                  <a:pt x="1867779" y="799376"/>
                  <a:pt x="1855084" y="798649"/>
                  <a:pt x="1842625" y="799012"/>
                </a:cubicBezTo>
                <a:lnTo>
                  <a:pt x="1830789" y="800135"/>
                </a:lnTo>
                <a:lnTo>
                  <a:pt x="1856730" y="791013"/>
                </a:lnTo>
                <a:cubicBezTo>
                  <a:pt x="1877181" y="784105"/>
                  <a:pt x="1897869" y="777559"/>
                  <a:pt x="1895048" y="779014"/>
                </a:cubicBezTo>
                <a:cubicBezTo>
                  <a:pt x="1898809" y="784831"/>
                  <a:pt x="1853674" y="808102"/>
                  <a:pt x="1876242" y="822647"/>
                </a:cubicBezTo>
                <a:lnTo>
                  <a:pt x="1907143" y="796441"/>
                </a:lnTo>
                <a:lnTo>
                  <a:pt x="1921288" y="801331"/>
                </a:lnTo>
                <a:cubicBezTo>
                  <a:pt x="1924608" y="800740"/>
                  <a:pt x="1924315" y="797740"/>
                  <a:pt x="1922082" y="794650"/>
                </a:cubicBezTo>
                <a:lnTo>
                  <a:pt x="1916126" y="790680"/>
                </a:lnTo>
                <a:lnTo>
                  <a:pt x="1937361" y="777741"/>
                </a:lnTo>
                <a:lnTo>
                  <a:pt x="1943286" y="775954"/>
                </a:lnTo>
                <a:lnTo>
                  <a:pt x="1940886" y="783378"/>
                </a:lnTo>
                <a:cubicBezTo>
                  <a:pt x="1943473" y="791377"/>
                  <a:pt x="1955226" y="795013"/>
                  <a:pt x="1968391" y="770286"/>
                </a:cubicBezTo>
                <a:lnTo>
                  <a:pt x="1961258" y="770534"/>
                </a:lnTo>
                <a:lnTo>
                  <a:pt x="1988607" y="762287"/>
                </a:lnTo>
                <a:cubicBezTo>
                  <a:pt x="2004592" y="760105"/>
                  <a:pt x="2019753" y="759923"/>
                  <a:pt x="2034917" y="758833"/>
                </a:cubicBezTo>
                <a:lnTo>
                  <a:pt x="2072900" y="751526"/>
                </a:lnTo>
                <a:lnTo>
                  <a:pt x="2075333" y="752941"/>
                </a:lnTo>
                <a:cubicBezTo>
                  <a:pt x="2077144" y="753015"/>
                  <a:pt x="2079112" y="752106"/>
                  <a:pt x="2081228" y="749924"/>
                </a:cubicBezTo>
                <a:lnTo>
                  <a:pt x="2072900" y="751526"/>
                </a:lnTo>
                <a:lnTo>
                  <a:pt x="2070385" y="750061"/>
                </a:lnTo>
                <a:cubicBezTo>
                  <a:pt x="2061480" y="739561"/>
                  <a:pt x="2058659" y="704108"/>
                  <a:pt x="2064301" y="706289"/>
                </a:cubicBezTo>
                <a:cubicBezTo>
                  <a:pt x="2136703" y="698654"/>
                  <a:pt x="2463957" y="664292"/>
                  <a:pt x="2557237" y="681154"/>
                </a:cubicBezTo>
                <a:lnTo>
                  <a:pt x="2576693" y="689659"/>
                </a:lnTo>
                <a:lnTo>
                  <a:pt x="2583783" y="689465"/>
                </a:lnTo>
                <a:lnTo>
                  <a:pt x="2599998" y="673512"/>
                </a:lnTo>
                <a:cubicBezTo>
                  <a:pt x="2637589" y="645475"/>
                  <a:pt x="2638823" y="708471"/>
                  <a:pt x="2671734" y="642292"/>
                </a:cubicBezTo>
                <a:cubicBezTo>
                  <a:pt x="2679255" y="662656"/>
                  <a:pt x="2673613" y="677201"/>
                  <a:pt x="2656689" y="680109"/>
                </a:cubicBezTo>
                <a:cubicBezTo>
                  <a:pt x="2684898" y="653928"/>
                  <a:pt x="2737438" y="657201"/>
                  <a:pt x="2773846" y="648201"/>
                </a:cubicBezTo>
                <a:lnTo>
                  <a:pt x="2801366" y="634561"/>
                </a:lnTo>
                <a:lnTo>
                  <a:pt x="2803375" y="659746"/>
                </a:lnTo>
                <a:cubicBezTo>
                  <a:pt x="2809017" y="665564"/>
                  <a:pt x="2803375" y="627747"/>
                  <a:pt x="2848510" y="624839"/>
                </a:cubicBezTo>
                <a:cubicBezTo>
                  <a:pt x="2836755" y="621930"/>
                  <a:pt x="2827470" y="620658"/>
                  <a:pt x="2820300" y="620885"/>
                </a:cubicBezTo>
                <a:lnTo>
                  <a:pt x="2801330" y="631458"/>
                </a:lnTo>
                <a:lnTo>
                  <a:pt x="2797734" y="627748"/>
                </a:lnTo>
                <a:cubicBezTo>
                  <a:pt x="2793501" y="623384"/>
                  <a:pt x="2787389" y="617566"/>
                  <a:pt x="2780810" y="613202"/>
                </a:cubicBezTo>
                <a:cubicBezTo>
                  <a:pt x="2771404" y="616112"/>
                  <a:pt x="2818419" y="604476"/>
                  <a:pt x="2797735" y="601567"/>
                </a:cubicBezTo>
                <a:cubicBezTo>
                  <a:pt x="2812777" y="601567"/>
                  <a:pt x="2841926" y="593568"/>
                  <a:pt x="2868959" y="587385"/>
                </a:cubicBezTo>
                <a:lnTo>
                  <a:pt x="2871623" y="586904"/>
                </a:lnTo>
                <a:lnTo>
                  <a:pt x="2871146" y="587562"/>
                </a:lnTo>
                <a:cubicBezTo>
                  <a:pt x="2868549" y="591704"/>
                  <a:pt x="2865436" y="597204"/>
                  <a:pt x="2861673" y="604476"/>
                </a:cubicBezTo>
                <a:cubicBezTo>
                  <a:pt x="2884242" y="613202"/>
                  <a:pt x="2906807" y="607385"/>
                  <a:pt x="2927495" y="584114"/>
                </a:cubicBezTo>
                <a:cubicBezTo>
                  <a:pt x="2924202" y="580477"/>
                  <a:pt x="2916330" y="579750"/>
                  <a:pt x="2905897" y="580704"/>
                </a:cubicBezTo>
                <a:lnTo>
                  <a:pt x="2871623" y="586904"/>
                </a:lnTo>
                <a:lnTo>
                  <a:pt x="2877511" y="578795"/>
                </a:lnTo>
                <a:cubicBezTo>
                  <a:pt x="2887649" y="567751"/>
                  <a:pt x="2883768" y="590658"/>
                  <a:pt x="2893644" y="557933"/>
                </a:cubicBezTo>
                <a:cubicBezTo>
                  <a:pt x="2923731" y="569569"/>
                  <a:pt x="2972629" y="587022"/>
                  <a:pt x="2995197" y="546297"/>
                </a:cubicBezTo>
                <a:lnTo>
                  <a:pt x="2995195" y="556717"/>
                </a:lnTo>
                <a:lnTo>
                  <a:pt x="2981648" y="563523"/>
                </a:lnTo>
                <a:lnTo>
                  <a:pt x="2971227" y="575587"/>
                </a:lnTo>
                <a:lnTo>
                  <a:pt x="2959232" y="580658"/>
                </a:lnTo>
                <a:cubicBezTo>
                  <a:pt x="2955585" y="582840"/>
                  <a:pt x="2955234" y="584840"/>
                  <a:pt x="2961346" y="587022"/>
                </a:cubicBezTo>
                <a:lnTo>
                  <a:pt x="2971227" y="575587"/>
                </a:lnTo>
                <a:lnTo>
                  <a:pt x="2976859" y="573205"/>
                </a:lnTo>
                <a:cubicBezTo>
                  <a:pt x="2983913" y="570296"/>
                  <a:pt x="2991083" y="566842"/>
                  <a:pt x="2995194" y="562478"/>
                </a:cubicBezTo>
                <a:lnTo>
                  <a:pt x="2995195" y="556717"/>
                </a:lnTo>
                <a:lnTo>
                  <a:pt x="3013768" y="547388"/>
                </a:lnTo>
                <a:cubicBezTo>
                  <a:pt x="3037038" y="539752"/>
                  <a:pt x="3061956" y="539024"/>
                  <a:pt x="3076061" y="549205"/>
                </a:cubicBezTo>
                <a:cubicBezTo>
                  <a:pt x="3077941" y="546297"/>
                  <a:pt x="3057256" y="563750"/>
                  <a:pt x="3061016" y="566660"/>
                </a:cubicBezTo>
                <a:cubicBezTo>
                  <a:pt x="3079823" y="584114"/>
                  <a:pt x="3085462" y="508480"/>
                  <a:pt x="3121197" y="543388"/>
                </a:cubicBezTo>
                <a:cubicBezTo>
                  <a:pt x="3124488" y="554297"/>
                  <a:pt x="3113675" y="564114"/>
                  <a:pt x="3097189" y="572341"/>
                </a:cubicBezTo>
                <a:lnTo>
                  <a:pt x="3041334" y="591020"/>
                </a:lnTo>
                <a:lnTo>
                  <a:pt x="3039420" y="590885"/>
                </a:lnTo>
                <a:cubicBezTo>
                  <a:pt x="3030220" y="590295"/>
                  <a:pt x="3023875" y="589931"/>
                  <a:pt x="3023405" y="589931"/>
                </a:cubicBezTo>
                <a:cubicBezTo>
                  <a:pt x="2972630" y="601568"/>
                  <a:pt x="3000367" y="600839"/>
                  <a:pt x="3039156" y="591749"/>
                </a:cubicBezTo>
                <a:lnTo>
                  <a:pt x="3041334" y="591020"/>
                </a:lnTo>
                <a:lnTo>
                  <a:pt x="3072534" y="593204"/>
                </a:lnTo>
                <a:lnTo>
                  <a:pt x="3097196" y="595407"/>
                </a:lnTo>
                <a:lnTo>
                  <a:pt x="3096748" y="595749"/>
                </a:lnTo>
                <a:lnTo>
                  <a:pt x="3098104" y="595488"/>
                </a:lnTo>
                <a:lnTo>
                  <a:pt x="3104595" y="596068"/>
                </a:lnTo>
                <a:cubicBezTo>
                  <a:pt x="3113087" y="597023"/>
                  <a:pt x="3118376" y="597931"/>
                  <a:pt x="3117435" y="598658"/>
                </a:cubicBezTo>
                <a:lnTo>
                  <a:pt x="3112884" y="589680"/>
                </a:lnTo>
                <a:lnTo>
                  <a:pt x="3123309" y="582114"/>
                </a:lnTo>
                <a:cubicBezTo>
                  <a:pt x="3152990" y="557570"/>
                  <a:pt x="3194422" y="513707"/>
                  <a:pt x="3194348" y="552796"/>
                </a:cubicBezTo>
                <a:lnTo>
                  <a:pt x="3189721" y="581855"/>
                </a:lnTo>
                <a:lnTo>
                  <a:pt x="3185371" y="590295"/>
                </a:lnTo>
                <a:cubicBezTo>
                  <a:pt x="3185604" y="597931"/>
                  <a:pt x="3192659" y="604476"/>
                  <a:pt x="3205822" y="587022"/>
                </a:cubicBezTo>
                <a:lnTo>
                  <a:pt x="3201037" y="585140"/>
                </a:lnTo>
                <a:lnTo>
                  <a:pt x="3203267" y="584795"/>
                </a:lnTo>
                <a:cubicBezTo>
                  <a:pt x="3224512" y="580841"/>
                  <a:pt x="3260830" y="573205"/>
                  <a:pt x="3262240" y="575386"/>
                </a:cubicBezTo>
                <a:cubicBezTo>
                  <a:pt x="3258481" y="575386"/>
                  <a:pt x="3247194" y="552114"/>
                  <a:pt x="3245314" y="557933"/>
                </a:cubicBezTo>
                <a:cubicBezTo>
                  <a:pt x="3305493" y="467755"/>
                  <a:pt x="3527403" y="520117"/>
                  <a:pt x="3604508" y="496844"/>
                </a:cubicBezTo>
                <a:cubicBezTo>
                  <a:pt x="3589462" y="496844"/>
                  <a:pt x="3581942" y="508480"/>
                  <a:pt x="3583821" y="531752"/>
                </a:cubicBezTo>
                <a:cubicBezTo>
                  <a:pt x="3617673" y="552115"/>
                  <a:pt x="3704181" y="502663"/>
                  <a:pt x="3741791" y="511389"/>
                </a:cubicBezTo>
                <a:cubicBezTo>
                  <a:pt x="3715463" y="491027"/>
                  <a:pt x="3692894" y="496844"/>
                  <a:pt x="3659047" y="508480"/>
                </a:cubicBezTo>
                <a:cubicBezTo>
                  <a:pt x="3734270" y="444483"/>
                  <a:pt x="4025760" y="397940"/>
                  <a:pt x="4116030" y="438666"/>
                </a:cubicBezTo>
                <a:cubicBezTo>
                  <a:pt x="4115090" y="448847"/>
                  <a:pt x="4089234" y="455392"/>
                  <a:pt x="4080302" y="457938"/>
                </a:cubicBezTo>
                <a:lnTo>
                  <a:pt x="4079230" y="458366"/>
                </a:lnTo>
                <a:lnTo>
                  <a:pt x="4070896" y="453209"/>
                </a:lnTo>
                <a:cubicBezTo>
                  <a:pt x="4067606" y="453937"/>
                  <a:pt x="4064313" y="456118"/>
                  <a:pt x="4061493" y="456119"/>
                </a:cubicBezTo>
                <a:cubicBezTo>
                  <a:pt x="4057732" y="464846"/>
                  <a:pt x="4074657" y="464846"/>
                  <a:pt x="4080301" y="459028"/>
                </a:cubicBezTo>
                <a:lnTo>
                  <a:pt x="4080172" y="458950"/>
                </a:lnTo>
                <a:lnTo>
                  <a:pt x="4084824" y="458710"/>
                </a:lnTo>
                <a:cubicBezTo>
                  <a:pt x="4094053" y="457938"/>
                  <a:pt x="4112738" y="456120"/>
                  <a:pt x="4146120" y="453210"/>
                </a:cubicBezTo>
                <a:cubicBezTo>
                  <a:pt x="4132953" y="447392"/>
                  <a:pt x="4443251" y="351397"/>
                  <a:pt x="4490266" y="409576"/>
                </a:cubicBezTo>
                <a:cubicBezTo>
                  <a:pt x="4494028" y="392121"/>
                  <a:pt x="4531639" y="374668"/>
                  <a:pt x="4471461" y="365941"/>
                </a:cubicBezTo>
                <a:cubicBezTo>
                  <a:pt x="4507191" y="363033"/>
                  <a:pt x="4514714" y="365941"/>
                  <a:pt x="4497788" y="371759"/>
                </a:cubicBezTo>
                <a:cubicBezTo>
                  <a:pt x="4544803" y="429938"/>
                  <a:pt x="4606865" y="351397"/>
                  <a:pt x="4674563" y="377578"/>
                </a:cubicBezTo>
                <a:cubicBezTo>
                  <a:pt x="4717819" y="304853"/>
                  <a:pt x="5009311" y="400849"/>
                  <a:pt x="5011191" y="313580"/>
                </a:cubicBezTo>
                <a:cubicBezTo>
                  <a:pt x="5014717" y="356123"/>
                  <a:pt x="5026443" y="354078"/>
                  <a:pt x="5042893" y="339505"/>
                </a:cubicBezTo>
                <a:lnTo>
                  <a:pt x="5043340" y="339066"/>
                </a:lnTo>
                <a:lnTo>
                  <a:pt x="5045277" y="344851"/>
                </a:lnTo>
                <a:cubicBezTo>
                  <a:pt x="5052094" y="349215"/>
                  <a:pt x="5065728" y="349942"/>
                  <a:pt x="5065728" y="333943"/>
                </a:cubicBezTo>
                <a:lnTo>
                  <a:pt x="5045652" y="336798"/>
                </a:lnTo>
                <a:lnTo>
                  <a:pt x="5060792" y="321944"/>
                </a:lnTo>
                <a:cubicBezTo>
                  <a:pt x="5086415" y="296127"/>
                  <a:pt x="5118385" y="267037"/>
                  <a:pt x="5148474" y="310671"/>
                </a:cubicBezTo>
                <a:cubicBezTo>
                  <a:pt x="5154116" y="301944"/>
                  <a:pt x="5114622" y="328124"/>
                  <a:pt x="5118383" y="336852"/>
                </a:cubicBezTo>
                <a:cubicBezTo>
                  <a:pt x="5142832" y="345579"/>
                  <a:pt x="5161639" y="336852"/>
                  <a:pt x="5180445" y="304853"/>
                </a:cubicBezTo>
                <a:cubicBezTo>
                  <a:pt x="5182326" y="325216"/>
                  <a:pt x="5174804" y="336852"/>
                  <a:pt x="5161639" y="339760"/>
                </a:cubicBezTo>
                <a:cubicBezTo>
                  <a:pt x="5336534" y="278672"/>
                  <a:pt x="5549040" y="377578"/>
                  <a:pt x="5752145" y="246674"/>
                </a:cubicBezTo>
                <a:cubicBezTo>
                  <a:pt x="5748383" y="232130"/>
                  <a:pt x="5740862" y="229220"/>
                  <a:pt x="5727697" y="237947"/>
                </a:cubicBezTo>
                <a:lnTo>
                  <a:pt x="5749989" y="229037"/>
                </a:lnTo>
                <a:lnTo>
                  <a:pt x="5748383" y="235038"/>
                </a:lnTo>
                <a:cubicBezTo>
                  <a:pt x="5793518" y="226311"/>
                  <a:pt x="5838653" y="197221"/>
                  <a:pt x="5883787" y="191404"/>
                </a:cubicBezTo>
                <a:cubicBezTo>
                  <a:pt x="5883787" y="214675"/>
                  <a:pt x="5731457" y="296127"/>
                  <a:pt x="5930801" y="200130"/>
                </a:cubicBezTo>
                <a:cubicBezTo>
                  <a:pt x="5921400" y="208857"/>
                  <a:pt x="5913879" y="217585"/>
                  <a:pt x="5906353" y="229220"/>
                </a:cubicBezTo>
                <a:cubicBezTo>
                  <a:pt x="5938324" y="223402"/>
                  <a:pt x="6062443" y="156496"/>
                  <a:pt x="6043637" y="168133"/>
                </a:cubicBezTo>
                <a:cubicBezTo>
                  <a:pt x="6022950" y="171041"/>
                  <a:pt x="6083129" y="173950"/>
                  <a:pt x="6083129" y="173950"/>
                </a:cubicBezTo>
                <a:cubicBezTo>
                  <a:pt x="6101935" y="147769"/>
                  <a:pt x="6037994" y="156496"/>
                  <a:pt x="6045519" y="147769"/>
                </a:cubicBezTo>
                <a:cubicBezTo>
                  <a:pt x="6066674" y="143406"/>
                  <a:pt x="6195730" y="147224"/>
                  <a:pt x="6257348" y="151860"/>
                </a:cubicBezTo>
                <a:lnTo>
                  <a:pt x="6271620" y="153887"/>
                </a:lnTo>
                <a:lnTo>
                  <a:pt x="6258964" y="156496"/>
                </a:lnTo>
                <a:cubicBezTo>
                  <a:pt x="6254263" y="157951"/>
                  <a:pt x="6249561" y="160860"/>
                  <a:pt x="6244859" y="168132"/>
                </a:cubicBezTo>
                <a:cubicBezTo>
                  <a:pt x="6249561" y="171041"/>
                  <a:pt x="6256143" y="169587"/>
                  <a:pt x="6261786" y="166314"/>
                </a:cubicBezTo>
                <a:lnTo>
                  <a:pt x="6272672" y="154036"/>
                </a:lnTo>
                <a:lnTo>
                  <a:pt x="6289994" y="156496"/>
                </a:lnTo>
                <a:cubicBezTo>
                  <a:pt x="6340771" y="130315"/>
                  <a:pt x="6391547" y="107044"/>
                  <a:pt x="6444203" y="89591"/>
                </a:cubicBezTo>
                <a:cubicBezTo>
                  <a:pt x="6393427" y="45956"/>
                  <a:pt x="6340770" y="147769"/>
                  <a:pt x="6303159" y="141952"/>
                </a:cubicBezTo>
                <a:cubicBezTo>
                  <a:pt x="6324551" y="106317"/>
                  <a:pt x="6536000" y="10549"/>
                  <a:pt x="6596088" y="804"/>
                </a:cubicBezTo>
                <a:cubicBezTo>
                  <a:pt x="6604671" y="-588"/>
                  <a:pt x="6610165" y="-225"/>
                  <a:pt x="6611576" y="2321"/>
                </a:cubicBezTo>
                <a:cubicBezTo>
                  <a:pt x="6596531" y="101226"/>
                  <a:pt x="6607815" y="-76221"/>
                  <a:pt x="6581486" y="66318"/>
                </a:cubicBezTo>
                <a:cubicBezTo>
                  <a:pt x="6711248" y="104134"/>
                  <a:pt x="6797755" y="-26768"/>
                  <a:pt x="6893665" y="57592"/>
                </a:cubicBezTo>
                <a:lnTo>
                  <a:pt x="6889759" y="64496"/>
                </a:lnTo>
                <a:lnTo>
                  <a:pt x="6885966" y="65409"/>
                </a:lnTo>
                <a:cubicBezTo>
                  <a:pt x="6880032" y="67045"/>
                  <a:pt x="6875330" y="68500"/>
                  <a:pt x="6872979" y="69227"/>
                </a:cubicBezTo>
                <a:cubicBezTo>
                  <a:pt x="6877680" y="77955"/>
                  <a:pt x="6881912" y="76500"/>
                  <a:pt x="6885438" y="72136"/>
                </a:cubicBezTo>
                <a:lnTo>
                  <a:pt x="6889759" y="64496"/>
                </a:lnTo>
                <a:lnTo>
                  <a:pt x="6906359" y="60501"/>
                </a:lnTo>
                <a:cubicBezTo>
                  <a:pt x="6920933" y="57591"/>
                  <a:pt x="6935978" y="56137"/>
                  <a:pt x="6942560" y="60501"/>
                </a:cubicBezTo>
                <a:cubicBezTo>
                  <a:pt x="6942560" y="60501"/>
                  <a:pt x="6912471" y="112862"/>
                  <a:pt x="6918113" y="115771"/>
                </a:cubicBezTo>
                <a:cubicBezTo>
                  <a:pt x="6919993" y="112862"/>
                  <a:pt x="7089247" y="22684"/>
                  <a:pt x="7106172" y="43047"/>
                </a:cubicBezTo>
                <a:cubicBezTo>
                  <a:pt x="7068561" y="40137"/>
                  <a:pt x="7055396" y="51773"/>
                  <a:pt x="7064799" y="77954"/>
                </a:cubicBezTo>
                <a:cubicBezTo>
                  <a:pt x="7277306" y="-23860"/>
                  <a:pt x="7153188" y="45956"/>
                  <a:pt x="7132500" y="92499"/>
                </a:cubicBezTo>
                <a:cubicBezTo>
                  <a:pt x="7207725" y="168133"/>
                  <a:pt x="7339366" y="43047"/>
                  <a:pt x="7423993" y="107044"/>
                </a:cubicBezTo>
                <a:cubicBezTo>
                  <a:pt x="7416470" y="200130"/>
                  <a:pt x="7192680" y="197221"/>
                  <a:pt x="7136261" y="232130"/>
                </a:cubicBezTo>
                <a:cubicBezTo>
                  <a:pt x="7098650" y="220494"/>
                  <a:pt x="6967007" y="304853"/>
                  <a:pt x="6861695" y="325216"/>
                </a:cubicBezTo>
                <a:cubicBezTo>
                  <a:pt x="6859815" y="319398"/>
                  <a:pt x="6951964" y="374668"/>
                  <a:pt x="6940680" y="351397"/>
                </a:cubicBezTo>
                <a:cubicBezTo>
                  <a:pt x="6991456" y="339760"/>
                  <a:pt x="7077963" y="339760"/>
                  <a:pt x="7136261" y="389213"/>
                </a:cubicBezTo>
                <a:cubicBezTo>
                  <a:pt x="7059157" y="427030"/>
                  <a:pt x="6839127" y="429938"/>
                  <a:pt x="6903068" y="461937"/>
                </a:cubicBezTo>
                <a:cubicBezTo>
                  <a:pt x="6782710" y="525934"/>
                  <a:pt x="6837247" y="493936"/>
                  <a:pt x="6833487" y="479391"/>
                </a:cubicBezTo>
                <a:cubicBezTo>
                  <a:pt x="6833487" y="479391"/>
                  <a:pt x="6743217" y="514298"/>
                  <a:pt x="6743217" y="531752"/>
                </a:cubicBezTo>
                <a:cubicBezTo>
                  <a:pt x="6758263" y="540479"/>
                  <a:pt x="6763904" y="496844"/>
                  <a:pt x="6778948" y="514298"/>
                </a:cubicBezTo>
                <a:cubicBezTo>
                  <a:pt x="6775188" y="520117"/>
                  <a:pt x="6752620" y="555024"/>
                  <a:pt x="6763905" y="566659"/>
                </a:cubicBezTo>
                <a:cubicBezTo>
                  <a:pt x="6829725" y="485208"/>
                  <a:pt x="6967007" y="485208"/>
                  <a:pt x="7049755" y="470663"/>
                </a:cubicBezTo>
                <a:cubicBezTo>
                  <a:pt x="6980172" y="546297"/>
                  <a:pt x="7087366" y="485208"/>
                  <a:pt x="7132500" y="499753"/>
                </a:cubicBezTo>
                <a:cubicBezTo>
                  <a:pt x="7102411" y="531752"/>
                  <a:pt x="7226530" y="531752"/>
                  <a:pt x="7226530" y="488118"/>
                </a:cubicBezTo>
                <a:cubicBezTo>
                  <a:pt x="7235934" y="601567"/>
                  <a:pt x="7303635" y="397940"/>
                  <a:pt x="7363814" y="485208"/>
                </a:cubicBezTo>
                <a:cubicBezTo>
                  <a:pt x="7369456" y="476482"/>
                  <a:pt x="7329963" y="502662"/>
                  <a:pt x="7333724" y="511389"/>
                </a:cubicBezTo>
                <a:cubicBezTo>
                  <a:pt x="7358173" y="520117"/>
                  <a:pt x="7376978" y="511389"/>
                  <a:pt x="7395784" y="479391"/>
                </a:cubicBezTo>
                <a:cubicBezTo>
                  <a:pt x="7397665" y="499753"/>
                  <a:pt x="7390142" y="511389"/>
                  <a:pt x="7376978" y="514298"/>
                </a:cubicBezTo>
                <a:cubicBezTo>
                  <a:pt x="7551873" y="453210"/>
                  <a:pt x="7764381" y="552115"/>
                  <a:pt x="7967484" y="421211"/>
                </a:cubicBezTo>
                <a:cubicBezTo>
                  <a:pt x="7963723" y="406666"/>
                  <a:pt x="7956200" y="403757"/>
                  <a:pt x="7943037" y="412485"/>
                </a:cubicBezTo>
                <a:lnTo>
                  <a:pt x="7965329" y="403575"/>
                </a:lnTo>
                <a:lnTo>
                  <a:pt x="7963723" y="409576"/>
                </a:lnTo>
                <a:cubicBezTo>
                  <a:pt x="8008858" y="400849"/>
                  <a:pt x="8053992" y="371759"/>
                  <a:pt x="8099126" y="365941"/>
                </a:cubicBezTo>
                <a:cubicBezTo>
                  <a:pt x="8099126" y="389213"/>
                  <a:pt x="7946798" y="470663"/>
                  <a:pt x="8146142" y="374668"/>
                </a:cubicBezTo>
                <a:cubicBezTo>
                  <a:pt x="8136738" y="383395"/>
                  <a:pt x="8129216" y="392121"/>
                  <a:pt x="8121693" y="403757"/>
                </a:cubicBezTo>
                <a:cubicBezTo>
                  <a:pt x="8153663" y="397940"/>
                  <a:pt x="8277782" y="331034"/>
                  <a:pt x="8258977" y="342669"/>
                </a:cubicBezTo>
                <a:cubicBezTo>
                  <a:pt x="8238290" y="345579"/>
                  <a:pt x="8298470" y="348488"/>
                  <a:pt x="8298470" y="348488"/>
                </a:cubicBezTo>
                <a:cubicBezTo>
                  <a:pt x="8317276" y="322307"/>
                  <a:pt x="8253335" y="331034"/>
                  <a:pt x="8260858" y="322307"/>
                </a:cubicBezTo>
                <a:cubicBezTo>
                  <a:pt x="8282014" y="317943"/>
                  <a:pt x="8411070" y="321762"/>
                  <a:pt x="8472688" y="326398"/>
                </a:cubicBezTo>
                <a:lnTo>
                  <a:pt x="8491664" y="328229"/>
                </a:lnTo>
                <a:lnTo>
                  <a:pt x="8478065" y="331034"/>
                </a:lnTo>
                <a:cubicBezTo>
                  <a:pt x="8473365" y="332488"/>
                  <a:pt x="8468663" y="335398"/>
                  <a:pt x="8463961" y="342669"/>
                </a:cubicBezTo>
                <a:cubicBezTo>
                  <a:pt x="8468663" y="345579"/>
                  <a:pt x="8475245" y="344124"/>
                  <a:pt x="8480886" y="340852"/>
                </a:cubicBezTo>
                <a:lnTo>
                  <a:pt x="8492045" y="328266"/>
                </a:lnTo>
                <a:lnTo>
                  <a:pt x="8497067" y="328750"/>
                </a:lnTo>
                <a:cubicBezTo>
                  <a:pt x="8502778" y="329534"/>
                  <a:pt x="8505805" y="330306"/>
                  <a:pt x="8505335" y="331034"/>
                </a:cubicBezTo>
                <a:cubicBezTo>
                  <a:pt x="8556110" y="304853"/>
                  <a:pt x="8606887" y="281582"/>
                  <a:pt x="8659543" y="264127"/>
                </a:cubicBezTo>
                <a:cubicBezTo>
                  <a:pt x="8608767" y="220494"/>
                  <a:pt x="8556110" y="322307"/>
                  <a:pt x="8518498" y="316489"/>
                </a:cubicBezTo>
                <a:cubicBezTo>
                  <a:pt x="8542946" y="275763"/>
                  <a:pt x="8815633" y="156496"/>
                  <a:pt x="8826917" y="176859"/>
                </a:cubicBezTo>
                <a:cubicBezTo>
                  <a:pt x="8811871" y="275763"/>
                  <a:pt x="8823155" y="98317"/>
                  <a:pt x="8796827" y="240856"/>
                </a:cubicBezTo>
                <a:cubicBezTo>
                  <a:pt x="8926587" y="278672"/>
                  <a:pt x="9013094" y="147769"/>
                  <a:pt x="9109005" y="232130"/>
                </a:cubicBezTo>
                <a:lnTo>
                  <a:pt x="9105099" y="239034"/>
                </a:lnTo>
                <a:lnTo>
                  <a:pt x="9101307" y="239947"/>
                </a:lnTo>
                <a:cubicBezTo>
                  <a:pt x="9095371" y="241583"/>
                  <a:pt x="9090669" y="243038"/>
                  <a:pt x="9088319" y="243765"/>
                </a:cubicBezTo>
                <a:cubicBezTo>
                  <a:pt x="9093020" y="252492"/>
                  <a:pt x="9097251" y="251037"/>
                  <a:pt x="9100777" y="246674"/>
                </a:cubicBezTo>
                <a:lnTo>
                  <a:pt x="9105099" y="239034"/>
                </a:lnTo>
                <a:lnTo>
                  <a:pt x="9121699" y="235038"/>
                </a:lnTo>
                <a:cubicBezTo>
                  <a:pt x="9136274" y="232129"/>
                  <a:pt x="9151318" y="230675"/>
                  <a:pt x="9157900" y="235038"/>
                </a:cubicBezTo>
                <a:cubicBezTo>
                  <a:pt x="9157900" y="235038"/>
                  <a:pt x="9127810" y="287399"/>
                  <a:pt x="9133452" y="290308"/>
                </a:cubicBezTo>
                <a:cubicBezTo>
                  <a:pt x="9135333" y="287399"/>
                  <a:pt x="9304586" y="197221"/>
                  <a:pt x="9321512" y="217585"/>
                </a:cubicBezTo>
                <a:cubicBezTo>
                  <a:pt x="9283900" y="214675"/>
                  <a:pt x="9270736" y="226311"/>
                  <a:pt x="9280139" y="252492"/>
                </a:cubicBezTo>
                <a:cubicBezTo>
                  <a:pt x="9492646" y="150678"/>
                  <a:pt x="9368527" y="220494"/>
                  <a:pt x="9347841" y="267037"/>
                </a:cubicBezTo>
                <a:cubicBezTo>
                  <a:pt x="9423065" y="342669"/>
                  <a:pt x="9554706" y="217585"/>
                  <a:pt x="9639333" y="281582"/>
                </a:cubicBezTo>
                <a:cubicBezTo>
                  <a:pt x="9631810" y="374668"/>
                  <a:pt x="9408019" y="371759"/>
                  <a:pt x="9351602" y="406666"/>
                </a:cubicBezTo>
                <a:cubicBezTo>
                  <a:pt x="9313990" y="395031"/>
                  <a:pt x="9182348" y="479391"/>
                  <a:pt x="9077035" y="499753"/>
                </a:cubicBezTo>
                <a:lnTo>
                  <a:pt x="9083601" y="508068"/>
                </a:lnTo>
                <a:lnTo>
                  <a:pt x="9078915" y="511389"/>
                </a:lnTo>
                <a:cubicBezTo>
                  <a:pt x="9087378" y="518662"/>
                  <a:pt x="9091844" y="521025"/>
                  <a:pt x="9093725" y="520798"/>
                </a:cubicBezTo>
                <a:lnTo>
                  <a:pt x="9093390" y="517884"/>
                </a:lnTo>
                <a:lnTo>
                  <a:pt x="9117673" y="521208"/>
                </a:lnTo>
                <a:cubicBezTo>
                  <a:pt x="9180349" y="516844"/>
                  <a:pt x="9291422" y="450301"/>
                  <a:pt x="9291422" y="459028"/>
                </a:cubicBezTo>
                <a:cubicBezTo>
                  <a:pt x="9300826" y="572478"/>
                  <a:pt x="9368527" y="368850"/>
                  <a:pt x="9428706" y="456118"/>
                </a:cubicBezTo>
                <a:cubicBezTo>
                  <a:pt x="9434348" y="447392"/>
                  <a:pt x="9394856" y="473573"/>
                  <a:pt x="9398616" y="482299"/>
                </a:cubicBezTo>
                <a:cubicBezTo>
                  <a:pt x="9423065" y="491027"/>
                  <a:pt x="9441871" y="482299"/>
                  <a:pt x="9460677" y="450301"/>
                </a:cubicBezTo>
                <a:cubicBezTo>
                  <a:pt x="9462556" y="470663"/>
                  <a:pt x="9455034" y="482299"/>
                  <a:pt x="9441871" y="485208"/>
                </a:cubicBezTo>
                <a:cubicBezTo>
                  <a:pt x="9616766" y="424121"/>
                  <a:pt x="9829273" y="523025"/>
                  <a:pt x="10032377" y="392121"/>
                </a:cubicBezTo>
                <a:cubicBezTo>
                  <a:pt x="10028615" y="377578"/>
                  <a:pt x="10021093" y="374668"/>
                  <a:pt x="10007929" y="383395"/>
                </a:cubicBezTo>
                <a:lnTo>
                  <a:pt x="10030219" y="374485"/>
                </a:lnTo>
                <a:lnTo>
                  <a:pt x="10028615" y="380486"/>
                </a:lnTo>
                <a:cubicBezTo>
                  <a:pt x="10073750" y="371759"/>
                  <a:pt x="10118884" y="342669"/>
                  <a:pt x="10164018" y="336852"/>
                </a:cubicBezTo>
                <a:cubicBezTo>
                  <a:pt x="10164018" y="360124"/>
                  <a:pt x="10011691" y="441575"/>
                  <a:pt x="10211033" y="345579"/>
                </a:cubicBezTo>
                <a:cubicBezTo>
                  <a:pt x="10201630" y="354305"/>
                  <a:pt x="10194109" y="363033"/>
                  <a:pt x="10186586" y="374669"/>
                </a:cubicBezTo>
                <a:cubicBezTo>
                  <a:pt x="10218556" y="368850"/>
                  <a:pt x="10342675" y="301944"/>
                  <a:pt x="10323869" y="313579"/>
                </a:cubicBezTo>
                <a:cubicBezTo>
                  <a:pt x="10303183" y="316489"/>
                  <a:pt x="10363362" y="319398"/>
                  <a:pt x="10363362" y="319398"/>
                </a:cubicBezTo>
                <a:cubicBezTo>
                  <a:pt x="10382168" y="293217"/>
                  <a:pt x="10318227" y="301944"/>
                  <a:pt x="10325749" y="293217"/>
                </a:cubicBezTo>
                <a:cubicBezTo>
                  <a:pt x="10346907" y="288854"/>
                  <a:pt x="10475962" y="292672"/>
                  <a:pt x="10537581" y="297308"/>
                </a:cubicBezTo>
                <a:lnTo>
                  <a:pt x="10559124" y="299386"/>
                </a:lnTo>
                <a:lnTo>
                  <a:pt x="10546720" y="301945"/>
                </a:lnTo>
                <a:cubicBezTo>
                  <a:pt x="10542018" y="303398"/>
                  <a:pt x="10537317" y="306308"/>
                  <a:pt x="10532616" y="313580"/>
                </a:cubicBezTo>
                <a:cubicBezTo>
                  <a:pt x="10537317" y="316489"/>
                  <a:pt x="10543899" y="315034"/>
                  <a:pt x="10549540" y="311762"/>
                </a:cubicBezTo>
                <a:lnTo>
                  <a:pt x="10560404" y="299510"/>
                </a:lnTo>
                <a:lnTo>
                  <a:pt x="10561959" y="299661"/>
                </a:lnTo>
                <a:cubicBezTo>
                  <a:pt x="10567671" y="300444"/>
                  <a:pt x="10570697" y="301216"/>
                  <a:pt x="10570227" y="301944"/>
                </a:cubicBezTo>
                <a:cubicBezTo>
                  <a:pt x="10621002" y="275763"/>
                  <a:pt x="10671778" y="252492"/>
                  <a:pt x="10724435" y="235038"/>
                </a:cubicBezTo>
                <a:cubicBezTo>
                  <a:pt x="10673660" y="191404"/>
                  <a:pt x="10621002" y="293217"/>
                  <a:pt x="10583391" y="287399"/>
                </a:cubicBezTo>
                <a:cubicBezTo>
                  <a:pt x="10607839" y="246674"/>
                  <a:pt x="10880525" y="127407"/>
                  <a:pt x="10891808" y="147769"/>
                </a:cubicBezTo>
                <a:cubicBezTo>
                  <a:pt x="10876763" y="246675"/>
                  <a:pt x="10888047" y="69227"/>
                  <a:pt x="10861719" y="211766"/>
                </a:cubicBezTo>
                <a:cubicBezTo>
                  <a:pt x="10991480" y="249583"/>
                  <a:pt x="11077987" y="118679"/>
                  <a:pt x="11173898" y="203040"/>
                </a:cubicBezTo>
                <a:lnTo>
                  <a:pt x="11169992" y="209944"/>
                </a:lnTo>
                <a:lnTo>
                  <a:pt x="11166200" y="210858"/>
                </a:lnTo>
                <a:cubicBezTo>
                  <a:pt x="11160264" y="212493"/>
                  <a:pt x="11155562" y="213948"/>
                  <a:pt x="11153211" y="214675"/>
                </a:cubicBezTo>
                <a:cubicBezTo>
                  <a:pt x="11157912" y="223403"/>
                  <a:pt x="11162144" y="221948"/>
                  <a:pt x="11165670" y="217585"/>
                </a:cubicBezTo>
                <a:lnTo>
                  <a:pt x="11169992" y="209944"/>
                </a:lnTo>
                <a:lnTo>
                  <a:pt x="11186591" y="205949"/>
                </a:lnTo>
                <a:cubicBezTo>
                  <a:pt x="11201166" y="203040"/>
                  <a:pt x="11216210" y="201585"/>
                  <a:pt x="11222792" y="205949"/>
                </a:cubicBezTo>
                <a:cubicBezTo>
                  <a:pt x="11222792" y="205949"/>
                  <a:pt x="11192704" y="258310"/>
                  <a:pt x="11198345" y="261218"/>
                </a:cubicBezTo>
                <a:cubicBezTo>
                  <a:pt x="11200227" y="258310"/>
                  <a:pt x="11369480" y="168133"/>
                  <a:pt x="11386403" y="188495"/>
                </a:cubicBezTo>
                <a:cubicBezTo>
                  <a:pt x="11348793" y="185586"/>
                  <a:pt x="11335628" y="197221"/>
                  <a:pt x="11345031" y="223402"/>
                </a:cubicBezTo>
                <a:cubicBezTo>
                  <a:pt x="11424721" y="185222"/>
                  <a:pt x="11457074" y="171177"/>
                  <a:pt x="11465295" y="17099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Place Your Picture Here And Send To Back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492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000" y="1008000"/>
            <a:ext cx="11520000" cy="54000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36000" y="6490825"/>
            <a:ext cx="1260000" cy="288000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Noto Sans TC" panose="020B0500000000000000" pitchFamily="34" charset="-120"/>
                <a:ea typeface="Noto Sans TC" panose="020B0500000000000000" pitchFamily="34" charset="-120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60176" y="6490825"/>
            <a:ext cx="3060000" cy="288000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Noto Sans TC" panose="020B0500000000000000" pitchFamily="34" charset="-120"/>
                <a:ea typeface="Noto Sans TC" panose="020B0500000000000000" pitchFamily="34" charset="-12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5258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4415111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4812BD72-272D-4369-975C-9921229547CA}"/>
              </a:ext>
            </a:extLst>
          </p:cNvPr>
          <p:cNvSpPr/>
          <p:nvPr userDrawn="1"/>
        </p:nvSpPr>
        <p:spPr>
          <a:xfrm>
            <a:off x="6931011" y="5255269"/>
            <a:ext cx="4218052" cy="427271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softEdge rad="2032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grpSp>
        <p:nvGrpSpPr>
          <p:cNvPr id="3" name="Graphic 14">
            <a:extLst>
              <a:ext uri="{FF2B5EF4-FFF2-40B4-BE49-F238E27FC236}">
                <a16:creationId xmlns:a16="http://schemas.microsoft.com/office/drawing/2014/main" id="{7EAF7295-5FF8-456F-89C1-F84AACD1264D}"/>
              </a:ext>
            </a:extLst>
          </p:cNvPr>
          <p:cNvGrpSpPr/>
          <p:nvPr userDrawn="1"/>
        </p:nvGrpSpPr>
        <p:grpSpPr>
          <a:xfrm>
            <a:off x="6568172" y="1545963"/>
            <a:ext cx="4939934" cy="3885342"/>
            <a:chOff x="2444748" y="555045"/>
            <a:chExt cx="7282048" cy="5727454"/>
          </a:xfrm>
        </p:grpSpPr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B6330F29-9EB3-4FBF-9585-8C54732C3067}"/>
                </a:ext>
              </a:extLst>
            </p:cNvPr>
            <p:cNvSpPr/>
            <p:nvPr/>
          </p:nvSpPr>
          <p:spPr>
            <a:xfrm>
              <a:off x="4964693" y="5443837"/>
              <a:ext cx="2168250" cy="818208"/>
            </a:xfrm>
            <a:custGeom>
              <a:avLst/>
              <a:gdLst>
                <a:gd name="connsiteX0" fmla="*/ 1941333 w 2168250"/>
                <a:gd name="connsiteY0" fmla="*/ 525699 h 818207"/>
                <a:gd name="connsiteX1" fmla="*/ 1785874 w 2168250"/>
                <a:gd name="connsiteY1" fmla="*/ 30683 h 818207"/>
                <a:gd name="connsiteX2" fmla="*/ 1114943 w 2168250"/>
                <a:gd name="connsiteY2" fmla="*/ 30683 h 818207"/>
                <a:gd name="connsiteX3" fmla="*/ 1065851 w 2168250"/>
                <a:gd name="connsiteY3" fmla="*/ 30683 h 818207"/>
                <a:gd name="connsiteX4" fmla="*/ 390830 w 2168250"/>
                <a:gd name="connsiteY4" fmla="*/ 30683 h 818207"/>
                <a:gd name="connsiteX5" fmla="*/ 235370 w 2168250"/>
                <a:gd name="connsiteY5" fmla="*/ 525699 h 818207"/>
                <a:gd name="connsiteX6" fmla="*/ 259916 w 2168250"/>
                <a:gd name="connsiteY6" fmla="*/ 816162 h 818207"/>
                <a:gd name="connsiteX7" fmla="*/ 1065851 w 2168250"/>
                <a:gd name="connsiteY7" fmla="*/ 816162 h 818207"/>
                <a:gd name="connsiteX8" fmla="*/ 1114943 w 2168250"/>
                <a:gd name="connsiteY8" fmla="*/ 816162 h 818207"/>
                <a:gd name="connsiteX9" fmla="*/ 1920878 w 2168250"/>
                <a:gd name="connsiteY9" fmla="*/ 816162 h 818207"/>
                <a:gd name="connsiteX10" fmla="*/ 1941333 w 2168250"/>
                <a:gd name="connsiteY10" fmla="*/ 525699 h 8182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168250" h="818207">
                  <a:moveTo>
                    <a:pt x="1941333" y="525699"/>
                  </a:moveTo>
                  <a:cubicBezTo>
                    <a:pt x="1789965" y="370239"/>
                    <a:pt x="1785874" y="30683"/>
                    <a:pt x="1785874" y="30683"/>
                  </a:cubicBezTo>
                  <a:lnTo>
                    <a:pt x="1114943" y="30683"/>
                  </a:lnTo>
                  <a:lnTo>
                    <a:pt x="1065851" y="30683"/>
                  </a:lnTo>
                  <a:lnTo>
                    <a:pt x="390830" y="30683"/>
                  </a:lnTo>
                  <a:cubicBezTo>
                    <a:pt x="390830" y="30683"/>
                    <a:pt x="386739" y="366148"/>
                    <a:pt x="235370" y="525699"/>
                  </a:cubicBezTo>
                  <a:cubicBezTo>
                    <a:pt x="84002" y="681158"/>
                    <a:pt x="-149188" y="816162"/>
                    <a:pt x="259916" y="816162"/>
                  </a:cubicBezTo>
                  <a:cubicBezTo>
                    <a:pt x="587199" y="816162"/>
                    <a:pt x="939029" y="816162"/>
                    <a:pt x="1065851" y="816162"/>
                  </a:cubicBezTo>
                  <a:cubicBezTo>
                    <a:pt x="1098579" y="816162"/>
                    <a:pt x="1114943" y="816162"/>
                    <a:pt x="1114943" y="816162"/>
                  </a:cubicBezTo>
                  <a:cubicBezTo>
                    <a:pt x="1245857" y="816162"/>
                    <a:pt x="1597686" y="816162"/>
                    <a:pt x="1920878" y="816162"/>
                  </a:cubicBezTo>
                  <a:cubicBezTo>
                    <a:pt x="2329982" y="816162"/>
                    <a:pt x="2092702" y="681158"/>
                    <a:pt x="1941333" y="525699"/>
                  </a:cubicBezTo>
                  <a:close/>
                </a:path>
              </a:pathLst>
            </a:custGeom>
            <a:gradFill>
              <a:gsLst>
                <a:gs pos="0">
                  <a:schemeClr val="bg1">
                    <a:lumMod val="75000"/>
                  </a:schemeClr>
                </a:gs>
                <a:gs pos="53000">
                  <a:schemeClr val="bg1">
                    <a:lumMod val="85000"/>
                  </a:schemeClr>
                </a:gs>
                <a:gs pos="83000">
                  <a:schemeClr val="bg1">
                    <a:lumMod val="7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6200000" scaled="0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53587FF0-B9A2-4E4D-9A2B-D9A63407F97D}"/>
                </a:ext>
              </a:extLst>
            </p:cNvPr>
            <p:cNvSpPr/>
            <p:nvPr/>
          </p:nvSpPr>
          <p:spPr>
            <a:xfrm>
              <a:off x="2444748" y="555045"/>
              <a:ext cx="7282048" cy="4950157"/>
            </a:xfrm>
            <a:custGeom>
              <a:avLst/>
              <a:gdLst>
                <a:gd name="connsiteX0" fmla="*/ 7038632 w 7282048"/>
                <a:gd name="connsiteY0" fmla="*/ 30683 h 4950157"/>
                <a:gd name="connsiteX1" fmla="*/ 3704436 w 7282048"/>
                <a:gd name="connsiteY1" fmla="*/ 30683 h 4950157"/>
                <a:gd name="connsiteX2" fmla="*/ 3589886 w 7282048"/>
                <a:gd name="connsiteY2" fmla="*/ 30683 h 4950157"/>
                <a:gd name="connsiteX3" fmla="*/ 259781 w 7282048"/>
                <a:gd name="connsiteY3" fmla="*/ 30683 h 4950157"/>
                <a:gd name="connsiteX4" fmla="*/ 30683 w 7282048"/>
                <a:gd name="connsiteY4" fmla="*/ 259781 h 4950157"/>
                <a:gd name="connsiteX5" fmla="*/ 30683 w 7282048"/>
                <a:gd name="connsiteY5" fmla="*/ 4698558 h 4950157"/>
                <a:gd name="connsiteX6" fmla="*/ 239326 w 7282048"/>
                <a:gd name="connsiteY6" fmla="*/ 4931748 h 4950157"/>
                <a:gd name="connsiteX7" fmla="*/ 7042723 w 7282048"/>
                <a:gd name="connsiteY7" fmla="*/ 4931748 h 4950157"/>
                <a:gd name="connsiteX8" fmla="*/ 7251366 w 7282048"/>
                <a:gd name="connsiteY8" fmla="*/ 4698558 h 4950157"/>
                <a:gd name="connsiteX9" fmla="*/ 7251366 w 7282048"/>
                <a:gd name="connsiteY9" fmla="*/ 259781 h 4950157"/>
                <a:gd name="connsiteX10" fmla="*/ 7038632 w 7282048"/>
                <a:gd name="connsiteY10" fmla="*/ 30683 h 49501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282048" h="4950157">
                  <a:moveTo>
                    <a:pt x="7038632" y="30683"/>
                  </a:moveTo>
                  <a:lnTo>
                    <a:pt x="3704436" y="30683"/>
                  </a:lnTo>
                  <a:lnTo>
                    <a:pt x="3589886" y="30683"/>
                  </a:lnTo>
                  <a:lnTo>
                    <a:pt x="259781" y="30683"/>
                  </a:lnTo>
                  <a:cubicBezTo>
                    <a:pt x="141141" y="30683"/>
                    <a:pt x="30683" y="128868"/>
                    <a:pt x="30683" y="259781"/>
                  </a:cubicBezTo>
                  <a:lnTo>
                    <a:pt x="30683" y="4698558"/>
                  </a:lnTo>
                  <a:cubicBezTo>
                    <a:pt x="30683" y="4829472"/>
                    <a:pt x="124777" y="4931748"/>
                    <a:pt x="239326" y="4931748"/>
                  </a:cubicBezTo>
                  <a:lnTo>
                    <a:pt x="7042723" y="4931748"/>
                  </a:lnTo>
                  <a:cubicBezTo>
                    <a:pt x="7157272" y="4931748"/>
                    <a:pt x="7251366" y="4825380"/>
                    <a:pt x="7251366" y="4698558"/>
                  </a:cubicBezTo>
                  <a:lnTo>
                    <a:pt x="7251366" y="259781"/>
                  </a:lnTo>
                  <a:cubicBezTo>
                    <a:pt x="7251366" y="128868"/>
                    <a:pt x="7157272" y="30683"/>
                    <a:pt x="7038632" y="30683"/>
                  </a:cubicBezTo>
                  <a:close/>
                </a:path>
              </a:pathLst>
            </a:custGeom>
            <a:solidFill>
              <a:srgbClr val="99999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8A4372F3-1A0E-4E53-9B2C-527E2F692AB1}"/>
                </a:ext>
              </a:extLst>
            </p:cNvPr>
            <p:cNvSpPr/>
            <p:nvPr/>
          </p:nvSpPr>
          <p:spPr>
            <a:xfrm>
              <a:off x="8706599" y="5435655"/>
              <a:ext cx="490925" cy="81821"/>
            </a:xfrm>
            <a:custGeom>
              <a:avLst/>
              <a:gdLst>
                <a:gd name="connsiteX0" fmla="*/ 32212 w 490924"/>
                <a:gd name="connsiteY0" fmla="*/ 30683 h 81820"/>
                <a:gd name="connsiteX1" fmla="*/ 64939 w 490924"/>
                <a:gd name="connsiteY1" fmla="*/ 71593 h 81820"/>
                <a:gd name="connsiteX2" fmla="*/ 461771 w 490924"/>
                <a:gd name="connsiteY2" fmla="*/ 71593 h 81820"/>
                <a:gd name="connsiteX3" fmla="*/ 498590 w 490924"/>
                <a:gd name="connsiteY3" fmla="*/ 30683 h 81820"/>
                <a:gd name="connsiteX4" fmla="*/ 32212 w 490924"/>
                <a:gd name="connsiteY4" fmla="*/ 30683 h 818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0924" h="81820">
                  <a:moveTo>
                    <a:pt x="32212" y="30683"/>
                  </a:moveTo>
                  <a:cubicBezTo>
                    <a:pt x="32212" y="30683"/>
                    <a:pt x="19938" y="67502"/>
                    <a:pt x="64939" y="71593"/>
                  </a:cubicBezTo>
                  <a:lnTo>
                    <a:pt x="461771" y="71593"/>
                  </a:lnTo>
                  <a:cubicBezTo>
                    <a:pt x="461771" y="71593"/>
                    <a:pt x="502681" y="75684"/>
                    <a:pt x="498590" y="30683"/>
                  </a:cubicBezTo>
                  <a:lnTo>
                    <a:pt x="32212" y="30683"/>
                  </a:lnTo>
                  <a:close/>
                </a:path>
              </a:pathLst>
            </a:custGeom>
            <a:solidFill>
              <a:srgbClr val="99999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D9228CBF-ECC1-49F7-BC0F-40B862E61A65}"/>
                </a:ext>
              </a:extLst>
            </p:cNvPr>
            <p:cNvSpPr/>
            <p:nvPr/>
          </p:nvSpPr>
          <p:spPr>
            <a:xfrm>
              <a:off x="2481568" y="595956"/>
              <a:ext cx="7200228" cy="4336501"/>
            </a:xfrm>
            <a:custGeom>
              <a:avLst/>
              <a:gdLst>
                <a:gd name="connsiteX0" fmla="*/ 6973175 w 7200227"/>
                <a:gd name="connsiteY0" fmla="*/ 30683 h 4336501"/>
                <a:gd name="connsiteX1" fmla="*/ 3671707 w 7200227"/>
                <a:gd name="connsiteY1" fmla="*/ 30683 h 4336501"/>
                <a:gd name="connsiteX2" fmla="*/ 3561249 w 7200227"/>
                <a:gd name="connsiteY2" fmla="*/ 30683 h 4336501"/>
                <a:gd name="connsiteX3" fmla="*/ 259781 w 7200227"/>
                <a:gd name="connsiteY3" fmla="*/ 30683 h 4336501"/>
                <a:gd name="connsiteX4" fmla="*/ 30683 w 7200227"/>
                <a:gd name="connsiteY4" fmla="*/ 231144 h 4336501"/>
                <a:gd name="connsiteX5" fmla="*/ 30683 w 7200227"/>
                <a:gd name="connsiteY5" fmla="*/ 4330365 h 4336501"/>
                <a:gd name="connsiteX6" fmla="*/ 7185909 w 7200227"/>
                <a:gd name="connsiteY6" fmla="*/ 4330365 h 4336501"/>
                <a:gd name="connsiteX7" fmla="*/ 7185909 w 7200227"/>
                <a:gd name="connsiteY7" fmla="*/ 231144 h 4336501"/>
                <a:gd name="connsiteX8" fmla="*/ 6973175 w 7200227"/>
                <a:gd name="connsiteY8" fmla="*/ 30683 h 4336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200227" h="4336501">
                  <a:moveTo>
                    <a:pt x="6973175" y="30683"/>
                  </a:moveTo>
                  <a:lnTo>
                    <a:pt x="3671707" y="30683"/>
                  </a:lnTo>
                  <a:lnTo>
                    <a:pt x="3561249" y="30683"/>
                  </a:lnTo>
                  <a:lnTo>
                    <a:pt x="259781" y="30683"/>
                  </a:lnTo>
                  <a:cubicBezTo>
                    <a:pt x="141141" y="30683"/>
                    <a:pt x="30683" y="112504"/>
                    <a:pt x="30683" y="231144"/>
                  </a:cubicBezTo>
                  <a:lnTo>
                    <a:pt x="30683" y="4330365"/>
                  </a:lnTo>
                  <a:lnTo>
                    <a:pt x="7185909" y="4330365"/>
                  </a:lnTo>
                  <a:lnTo>
                    <a:pt x="7185909" y="231144"/>
                  </a:lnTo>
                  <a:cubicBezTo>
                    <a:pt x="7185909" y="112504"/>
                    <a:pt x="7091815" y="30683"/>
                    <a:pt x="6973175" y="30683"/>
                  </a:cubicBezTo>
                  <a:close/>
                </a:path>
              </a:pathLst>
            </a:custGeom>
            <a:solidFill>
              <a:srgbClr val="231F2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46757AFF-768C-4357-B0E7-5CE1708D2D9B}"/>
                </a:ext>
              </a:extLst>
            </p:cNvPr>
            <p:cNvSpPr/>
            <p:nvPr/>
          </p:nvSpPr>
          <p:spPr>
            <a:xfrm>
              <a:off x="4968919" y="6159768"/>
              <a:ext cx="2168250" cy="122731"/>
            </a:xfrm>
            <a:custGeom>
              <a:avLst/>
              <a:gdLst>
                <a:gd name="connsiteX0" fmla="*/ 30683 w 2168250"/>
                <a:gd name="connsiteY0" fmla="*/ 34774 h 122731"/>
                <a:gd name="connsiteX1" fmla="*/ 30683 w 2168250"/>
                <a:gd name="connsiteY1" fmla="*/ 34774 h 122731"/>
                <a:gd name="connsiteX2" fmla="*/ 30683 w 2168250"/>
                <a:gd name="connsiteY2" fmla="*/ 38865 h 122731"/>
                <a:gd name="connsiteX3" fmla="*/ 30683 w 2168250"/>
                <a:gd name="connsiteY3" fmla="*/ 38865 h 122731"/>
                <a:gd name="connsiteX4" fmla="*/ 263872 w 2168250"/>
                <a:gd name="connsiteY4" fmla="*/ 96140 h 122731"/>
                <a:gd name="connsiteX5" fmla="*/ 1069807 w 2168250"/>
                <a:gd name="connsiteY5" fmla="*/ 96140 h 122731"/>
                <a:gd name="connsiteX6" fmla="*/ 1118899 w 2168250"/>
                <a:gd name="connsiteY6" fmla="*/ 96140 h 122731"/>
                <a:gd name="connsiteX7" fmla="*/ 1924834 w 2168250"/>
                <a:gd name="connsiteY7" fmla="*/ 96140 h 122731"/>
                <a:gd name="connsiteX8" fmla="*/ 2153932 w 2168250"/>
                <a:gd name="connsiteY8" fmla="*/ 30683 h 122731"/>
                <a:gd name="connsiteX9" fmla="*/ 2137568 w 2168250"/>
                <a:gd name="connsiteY9" fmla="*/ 30683 h 122731"/>
                <a:gd name="connsiteX10" fmla="*/ 2137568 w 2168250"/>
                <a:gd name="connsiteY10" fmla="*/ 30683 h 122731"/>
                <a:gd name="connsiteX11" fmla="*/ 30683 w 2168250"/>
                <a:gd name="connsiteY11" fmla="*/ 30683 h 122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168250" h="122731">
                  <a:moveTo>
                    <a:pt x="30683" y="34774"/>
                  </a:moveTo>
                  <a:lnTo>
                    <a:pt x="30683" y="34774"/>
                  </a:lnTo>
                  <a:cubicBezTo>
                    <a:pt x="30683" y="38865"/>
                    <a:pt x="30683" y="38865"/>
                    <a:pt x="30683" y="38865"/>
                  </a:cubicBezTo>
                  <a:lnTo>
                    <a:pt x="30683" y="38865"/>
                  </a:lnTo>
                  <a:cubicBezTo>
                    <a:pt x="30683" y="79775"/>
                    <a:pt x="96139" y="96140"/>
                    <a:pt x="263872" y="96140"/>
                  </a:cubicBezTo>
                  <a:cubicBezTo>
                    <a:pt x="591155" y="96140"/>
                    <a:pt x="942984" y="96140"/>
                    <a:pt x="1069807" y="96140"/>
                  </a:cubicBezTo>
                  <a:cubicBezTo>
                    <a:pt x="1102535" y="96140"/>
                    <a:pt x="1118899" y="96140"/>
                    <a:pt x="1118899" y="96140"/>
                  </a:cubicBezTo>
                  <a:cubicBezTo>
                    <a:pt x="1249812" y="96140"/>
                    <a:pt x="1601642" y="96140"/>
                    <a:pt x="1924834" y="96140"/>
                  </a:cubicBezTo>
                  <a:cubicBezTo>
                    <a:pt x="2092566" y="96140"/>
                    <a:pt x="2149841" y="75684"/>
                    <a:pt x="2153932" y="30683"/>
                  </a:cubicBezTo>
                  <a:lnTo>
                    <a:pt x="2137568" y="30683"/>
                  </a:lnTo>
                  <a:lnTo>
                    <a:pt x="2137568" y="30683"/>
                  </a:lnTo>
                  <a:lnTo>
                    <a:pt x="30683" y="30683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823F6170-23FA-4FCA-AFBA-9753E33AD1EC}"/>
                </a:ext>
              </a:extLst>
            </p:cNvPr>
            <p:cNvSpPr/>
            <p:nvPr/>
          </p:nvSpPr>
          <p:spPr>
            <a:xfrm>
              <a:off x="2481568" y="4903820"/>
              <a:ext cx="7200228" cy="572745"/>
            </a:xfrm>
            <a:custGeom>
              <a:avLst/>
              <a:gdLst>
                <a:gd name="connsiteX0" fmla="*/ 30683 w 7200227"/>
                <a:gd name="connsiteY0" fmla="*/ 362057 h 572745"/>
                <a:gd name="connsiteX1" fmla="*/ 259781 w 7200227"/>
                <a:gd name="connsiteY1" fmla="*/ 562518 h 572745"/>
                <a:gd name="connsiteX2" fmla="*/ 3561249 w 7200227"/>
                <a:gd name="connsiteY2" fmla="*/ 562518 h 572745"/>
                <a:gd name="connsiteX3" fmla="*/ 3671707 w 7200227"/>
                <a:gd name="connsiteY3" fmla="*/ 562518 h 572745"/>
                <a:gd name="connsiteX4" fmla="*/ 6973175 w 7200227"/>
                <a:gd name="connsiteY4" fmla="*/ 562518 h 572745"/>
                <a:gd name="connsiteX5" fmla="*/ 7185909 w 7200227"/>
                <a:gd name="connsiteY5" fmla="*/ 362057 h 572745"/>
                <a:gd name="connsiteX6" fmla="*/ 7185909 w 7200227"/>
                <a:gd name="connsiteY6" fmla="*/ 30683 h 572745"/>
                <a:gd name="connsiteX7" fmla="*/ 30683 w 7200227"/>
                <a:gd name="connsiteY7" fmla="*/ 30683 h 572745"/>
                <a:gd name="connsiteX8" fmla="*/ 30683 w 7200227"/>
                <a:gd name="connsiteY8" fmla="*/ 362057 h 572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200227" h="572745">
                  <a:moveTo>
                    <a:pt x="30683" y="362057"/>
                  </a:moveTo>
                  <a:cubicBezTo>
                    <a:pt x="30683" y="464333"/>
                    <a:pt x="141141" y="562518"/>
                    <a:pt x="259781" y="562518"/>
                  </a:cubicBezTo>
                  <a:lnTo>
                    <a:pt x="3561249" y="562518"/>
                  </a:lnTo>
                  <a:lnTo>
                    <a:pt x="3671707" y="562518"/>
                  </a:lnTo>
                  <a:lnTo>
                    <a:pt x="6973175" y="562518"/>
                  </a:lnTo>
                  <a:cubicBezTo>
                    <a:pt x="7091815" y="562518"/>
                    <a:pt x="7185909" y="464333"/>
                    <a:pt x="7185909" y="362057"/>
                  </a:cubicBezTo>
                  <a:lnTo>
                    <a:pt x="7185909" y="30683"/>
                  </a:lnTo>
                  <a:lnTo>
                    <a:pt x="30683" y="30683"/>
                  </a:lnTo>
                  <a:lnTo>
                    <a:pt x="30683" y="362057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54EC01D2-B968-4803-9720-E7433FBA1236}"/>
                </a:ext>
              </a:extLst>
            </p:cNvPr>
            <p:cNvSpPr/>
            <p:nvPr/>
          </p:nvSpPr>
          <p:spPr>
            <a:xfrm>
              <a:off x="2747714" y="910966"/>
              <a:ext cx="6676116" cy="3763756"/>
            </a:xfrm>
            <a:custGeom>
              <a:avLst/>
              <a:gdLst>
                <a:gd name="connsiteX0" fmla="*/ 30683 w 6586571"/>
                <a:gd name="connsiteY0" fmla="*/ 30683 h 3763755"/>
                <a:gd name="connsiteX1" fmla="*/ 6564071 w 6586571"/>
                <a:gd name="connsiteY1" fmla="*/ 30683 h 3763755"/>
                <a:gd name="connsiteX2" fmla="*/ 6564071 w 6586571"/>
                <a:gd name="connsiteY2" fmla="*/ 3753528 h 3763755"/>
                <a:gd name="connsiteX3" fmla="*/ 30683 w 6586571"/>
                <a:gd name="connsiteY3" fmla="*/ 3753528 h 37637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586571" h="3763755">
                  <a:moveTo>
                    <a:pt x="30683" y="30683"/>
                  </a:moveTo>
                  <a:lnTo>
                    <a:pt x="6564071" y="30683"/>
                  </a:lnTo>
                  <a:lnTo>
                    <a:pt x="6564071" y="3753528"/>
                  </a:lnTo>
                  <a:lnTo>
                    <a:pt x="30683" y="3753528"/>
                  </a:lnTo>
                  <a:close/>
                </a:path>
              </a:pathLst>
            </a:custGeom>
            <a:solidFill>
              <a:srgbClr val="F2F2F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A34C287D-9AFD-4FF3-848B-3CE30D82A88B}"/>
                </a:ext>
              </a:extLst>
            </p:cNvPr>
            <p:cNvSpPr/>
            <p:nvPr/>
          </p:nvSpPr>
          <p:spPr>
            <a:xfrm>
              <a:off x="5654591" y="939518"/>
              <a:ext cx="3769239" cy="3736342"/>
            </a:xfrm>
            <a:custGeom>
              <a:avLst/>
              <a:gdLst>
                <a:gd name="connsiteX0" fmla="*/ 2567127 w 4009217"/>
                <a:gd name="connsiteY0" fmla="*/ 30683 h 4295590"/>
                <a:gd name="connsiteX1" fmla="*/ 3798529 w 4009217"/>
                <a:gd name="connsiteY1" fmla="*/ 30683 h 4295590"/>
                <a:gd name="connsiteX2" fmla="*/ 4007172 w 4009217"/>
                <a:gd name="connsiteY2" fmla="*/ 272054 h 4295590"/>
                <a:gd name="connsiteX3" fmla="*/ 3998990 w 4009217"/>
                <a:gd name="connsiteY3" fmla="*/ 4268999 h 4295590"/>
                <a:gd name="connsiteX4" fmla="*/ 30683 w 4009217"/>
                <a:gd name="connsiteY4" fmla="*/ 4268999 h 4295590"/>
                <a:gd name="connsiteX0" fmla="*/ 2536444 w 3976489"/>
                <a:gd name="connsiteY0" fmla="*/ 0 h 4238316"/>
                <a:gd name="connsiteX1" fmla="*/ 3976489 w 3976489"/>
                <a:gd name="connsiteY1" fmla="*/ 241371 h 4238316"/>
                <a:gd name="connsiteX2" fmla="*/ 3968307 w 3976489"/>
                <a:gd name="connsiteY2" fmla="*/ 4238316 h 4238316"/>
                <a:gd name="connsiteX3" fmla="*/ 0 w 3976489"/>
                <a:gd name="connsiteY3" fmla="*/ 4238316 h 4238316"/>
                <a:gd name="connsiteX0" fmla="*/ 2536444 w 3976489"/>
                <a:gd name="connsiteY0" fmla="*/ 0 h 4238316"/>
                <a:gd name="connsiteX1" fmla="*/ 3976489 w 3976489"/>
                <a:gd name="connsiteY1" fmla="*/ 213683 h 4238316"/>
                <a:gd name="connsiteX2" fmla="*/ 3968307 w 3976489"/>
                <a:gd name="connsiteY2" fmla="*/ 4238316 h 4238316"/>
                <a:gd name="connsiteX3" fmla="*/ 0 w 3976489"/>
                <a:gd name="connsiteY3" fmla="*/ 4238316 h 4238316"/>
                <a:gd name="connsiteX0" fmla="*/ 2473335 w 3976489"/>
                <a:gd name="connsiteY0" fmla="*/ 0 h 4035268"/>
                <a:gd name="connsiteX1" fmla="*/ 3976489 w 3976489"/>
                <a:gd name="connsiteY1" fmla="*/ 10635 h 4035268"/>
                <a:gd name="connsiteX2" fmla="*/ 3968307 w 3976489"/>
                <a:gd name="connsiteY2" fmla="*/ 4035268 h 4035268"/>
                <a:gd name="connsiteX3" fmla="*/ 0 w 3976489"/>
                <a:gd name="connsiteY3" fmla="*/ 4035268 h 4035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76489" h="4035268">
                  <a:moveTo>
                    <a:pt x="2473335" y="0"/>
                  </a:moveTo>
                  <a:lnTo>
                    <a:pt x="3976489" y="10635"/>
                  </a:lnTo>
                  <a:cubicBezTo>
                    <a:pt x="3973762" y="1342950"/>
                    <a:pt x="3971034" y="2702953"/>
                    <a:pt x="3968307" y="4035268"/>
                  </a:cubicBezTo>
                  <a:lnTo>
                    <a:pt x="0" y="4035268"/>
                  </a:lnTo>
                </a:path>
              </a:pathLst>
            </a:custGeom>
            <a:solidFill>
              <a:srgbClr val="999999">
                <a:alpha val="1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12" name="Picture Placeholder 2">
            <a:extLst>
              <a:ext uri="{FF2B5EF4-FFF2-40B4-BE49-F238E27FC236}">
                <a16:creationId xmlns:a16="http://schemas.microsoft.com/office/drawing/2014/main" id="{7EBF8EB3-1153-441E-B3D9-08C0171AFC1A}"/>
              </a:ext>
            </a:extLst>
          </p:cNvPr>
          <p:cNvSpPr>
            <a:spLocks noGrp="1"/>
          </p:cNvSpPr>
          <p:nvPr>
            <p:ph type="pic" idx="22" hasCustomPrompt="1"/>
          </p:nvPr>
        </p:nvSpPr>
        <p:spPr>
          <a:xfrm>
            <a:off x="-1" y="1658054"/>
            <a:ext cx="6593151" cy="278946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94AD7142-CD4D-4712-AC3E-5082FD0F2F84}"/>
              </a:ext>
            </a:extLst>
          </p:cNvPr>
          <p:cNvSpPr>
            <a:spLocks noGrp="1"/>
          </p:cNvSpPr>
          <p:nvPr>
            <p:ph type="pic" idx="21" hasCustomPrompt="1"/>
          </p:nvPr>
        </p:nvSpPr>
        <p:spPr>
          <a:xfrm>
            <a:off x="6708913" y="1658054"/>
            <a:ext cx="4650938" cy="278946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6DF80532-974E-40B8-B79E-25FCCDD8B3E4}"/>
              </a:ext>
            </a:extLst>
          </p:cNvPr>
          <p:cNvSpPr>
            <a:spLocks noGrp="1"/>
          </p:cNvSpPr>
          <p:nvPr>
            <p:ph type="pic" idx="23" hasCustomPrompt="1"/>
          </p:nvPr>
        </p:nvSpPr>
        <p:spPr>
          <a:xfrm>
            <a:off x="11495316" y="1658054"/>
            <a:ext cx="696686" cy="278946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5" name="Text Placeholder 9">
            <a:extLst>
              <a:ext uri="{FF2B5EF4-FFF2-40B4-BE49-F238E27FC236}">
                <a16:creationId xmlns:a16="http://schemas.microsoft.com/office/drawing/2014/main" id="{18168043-C048-4143-8130-E531E12C100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13438500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254843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>
            <a:extLst>
              <a:ext uri="{FF2B5EF4-FFF2-40B4-BE49-F238E27FC236}">
                <a16:creationId xmlns:a16="http://schemas.microsoft.com/office/drawing/2014/main" id="{43D6C6EB-BDCE-4982-8F5E-4429EA7F3BC0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630866" y="-8359"/>
            <a:ext cx="7561133" cy="686635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Place Your Picture Here And Send To Back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336953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ontents slide layout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382609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NG sets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2482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PNG &amp; Shapes Layout</a:t>
            </a:r>
          </a:p>
        </p:txBody>
      </p:sp>
    </p:spTree>
    <p:extLst>
      <p:ext uri="{BB962C8B-B14F-4D97-AF65-F5344CB8AC3E}">
        <p14:creationId xmlns:p14="http://schemas.microsoft.com/office/powerpoint/2010/main" val="325095998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123478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sp>
        <p:nvSpPr>
          <p:cNvPr id="3" name="Rounded Rectangle 2"/>
          <p:cNvSpPr/>
          <p:nvPr userDrawn="1"/>
        </p:nvSpPr>
        <p:spPr>
          <a:xfrm>
            <a:off x="354010" y="1131591"/>
            <a:ext cx="3560767" cy="5402561"/>
          </a:xfrm>
          <a:prstGeom prst="roundRect">
            <a:avLst>
              <a:gd name="adj" fmla="val 3968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/>
          </a:p>
        </p:txBody>
      </p:sp>
      <p:sp>
        <p:nvSpPr>
          <p:cNvPr id="4" name="Rounded Rectangle 3"/>
          <p:cNvSpPr/>
          <p:nvPr userDrawn="1"/>
        </p:nvSpPr>
        <p:spPr>
          <a:xfrm>
            <a:off x="531933" y="1347500"/>
            <a:ext cx="153868" cy="5015200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>
              <a:solidFill>
                <a:schemeClr val="bg1"/>
              </a:solidFill>
            </a:endParaRPr>
          </a:p>
        </p:txBody>
      </p:sp>
      <p:sp>
        <p:nvSpPr>
          <p:cNvPr id="5" name="Half Frame 4"/>
          <p:cNvSpPr/>
          <p:nvPr userDrawn="1"/>
        </p:nvSpPr>
        <p:spPr>
          <a:xfrm rot="5400000">
            <a:off x="3057177" y="1276653"/>
            <a:ext cx="685849" cy="685148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644E8BB-F13A-4AE0-889E-633DE4143787}"/>
              </a:ext>
            </a:extLst>
          </p:cNvPr>
          <p:cNvSpPr txBox="1"/>
          <p:nvPr userDrawn="1"/>
        </p:nvSpPr>
        <p:spPr>
          <a:xfrm>
            <a:off x="711704" y="1637214"/>
            <a:ext cx="2232248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Resize without losing quality</a:t>
            </a:r>
            <a:endParaRPr lang="ko-KR" alt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2CE2B8B-ED32-491A-95B2-D28904BC432C}"/>
              </a:ext>
            </a:extLst>
          </p:cNvPr>
          <p:cNvSpPr txBox="1"/>
          <p:nvPr userDrawn="1"/>
        </p:nvSpPr>
        <p:spPr>
          <a:xfrm>
            <a:off x="711704" y="2127463"/>
            <a:ext cx="2232248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Change Fill Color &amp;</a:t>
            </a:r>
          </a:p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Line Color</a:t>
            </a:r>
            <a:endParaRPr lang="ko-KR" alt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962A52DF-2523-4479-BFA3-B5ACE9887E1C}"/>
              </a:ext>
            </a:extLst>
          </p:cNvPr>
          <p:cNvSpPr txBox="1"/>
          <p:nvPr userDrawn="1"/>
        </p:nvSpPr>
        <p:spPr>
          <a:xfrm>
            <a:off x="721229" y="5808438"/>
            <a:ext cx="223200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www.allppt.com</a:t>
            </a:r>
            <a:endParaRPr lang="ko-KR" altLang="en-US" sz="1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BAAC314F-E96A-4408-95DE-A70E9ED054AF}"/>
              </a:ext>
            </a:extLst>
          </p:cNvPr>
          <p:cNvSpPr txBox="1"/>
          <p:nvPr userDrawn="1"/>
        </p:nvSpPr>
        <p:spPr>
          <a:xfrm>
            <a:off x="721229" y="4450324"/>
            <a:ext cx="2717296" cy="13849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8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FREE </a:t>
            </a:r>
          </a:p>
          <a:p>
            <a:r>
              <a:rPr lang="en-US" altLang="ko-KR" sz="28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PPT TEMPLATES</a:t>
            </a:r>
          </a:p>
        </p:txBody>
      </p:sp>
    </p:spTree>
    <p:extLst>
      <p:ext uri="{BB962C8B-B14F-4D97-AF65-F5344CB8AC3E}">
        <p14:creationId xmlns:p14="http://schemas.microsoft.com/office/powerpoint/2010/main" val="1597790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336000" y="6490825"/>
            <a:ext cx="1260000" cy="288000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Noto Sans TC" panose="020B0500000000000000" pitchFamily="34" charset="-120"/>
                <a:ea typeface="Noto Sans TC" panose="020B0500000000000000" pitchFamily="34" charset="-120"/>
              </a:defRPr>
            </a:lvl1pPr>
          </a:lstStyle>
          <a:p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60176" y="6490825"/>
            <a:ext cx="3060000" cy="288000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Noto Sans TC" panose="020B0500000000000000" pitchFamily="34" charset="-120"/>
                <a:ea typeface="Noto Sans TC" panose="020B0500000000000000" pitchFamily="34" charset="-12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576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6000" y="1080000"/>
            <a:ext cx="5688000" cy="52200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080000"/>
            <a:ext cx="5688000" cy="5220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336000" y="6490825"/>
            <a:ext cx="1260000" cy="288000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Noto Sans TC" panose="020B0500000000000000" pitchFamily="34" charset="-120"/>
                <a:ea typeface="Noto Sans TC" panose="020B0500000000000000" pitchFamily="34" charset="-120"/>
              </a:defRPr>
            </a:lvl1pPr>
          </a:lstStyle>
          <a:p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60176" y="6490825"/>
            <a:ext cx="3060000" cy="288000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Noto Sans TC" panose="020B0500000000000000" pitchFamily="34" charset="-120"/>
                <a:ea typeface="Noto Sans TC" panose="020B0500000000000000" pitchFamily="34" charset="-12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533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4800" y="72000"/>
            <a:ext cx="10800000" cy="900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0200" y="1080000"/>
            <a:ext cx="5688000" cy="7200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0200" y="1908000"/>
            <a:ext cx="5688000" cy="43920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080000"/>
            <a:ext cx="5688000" cy="7200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1908000"/>
            <a:ext cx="5688000" cy="43920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336000" y="6490825"/>
            <a:ext cx="1260000" cy="288000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Noto Sans TC" panose="020B0500000000000000" pitchFamily="34" charset="-120"/>
                <a:ea typeface="Noto Sans TC" panose="020B0500000000000000" pitchFamily="34" charset="-120"/>
              </a:defRPr>
            </a:lvl1pPr>
          </a:lstStyle>
          <a:p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60176" y="6490825"/>
            <a:ext cx="3060000" cy="288000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Noto Sans TC" panose="020B0500000000000000" pitchFamily="34" charset="-120"/>
                <a:ea typeface="Noto Sans TC" panose="020B0500000000000000" pitchFamily="34" charset="-12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508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336000" y="6490825"/>
            <a:ext cx="1260000" cy="288000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Noto Sans TC" panose="020B0500000000000000" pitchFamily="34" charset="-120"/>
                <a:ea typeface="Noto Sans TC" panose="020B0500000000000000" pitchFamily="34" charset="-120"/>
              </a:defRPr>
            </a:lvl1pPr>
          </a:lstStyle>
          <a:p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60176" y="6490825"/>
            <a:ext cx="3060000" cy="288000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Noto Sans TC" panose="020B0500000000000000" pitchFamily="34" charset="-120"/>
                <a:ea typeface="Noto Sans TC" panose="020B0500000000000000" pitchFamily="34" charset="-12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77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336000" y="6490825"/>
            <a:ext cx="1260000" cy="288000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Noto Sans TC" panose="020B0500000000000000" pitchFamily="34" charset="-120"/>
                <a:ea typeface="Noto Sans TC" panose="020B0500000000000000" pitchFamily="34" charset="-120"/>
              </a:defRPr>
            </a:lvl1pPr>
          </a:lstStyle>
          <a:p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60176" y="6490825"/>
            <a:ext cx="3060000" cy="288000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Noto Sans TC" panose="020B0500000000000000" pitchFamily="34" charset="-120"/>
                <a:ea typeface="Noto Sans TC" panose="020B0500000000000000" pitchFamily="34" charset="-12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6094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2174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2319422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slideLayout" Target="../slideLayouts/slideLayout21.xml"/><Relationship Id="rId1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20.xml"/><Relationship Id="rId17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0.xml"/><Relationship Id="rId16" Type="http://schemas.openxmlformats.org/officeDocument/2006/relationships/slideLayout" Target="../slideLayouts/slideLayout24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8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Relationship Id="rId14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36000" y="51279"/>
            <a:ext cx="10908000" cy="828000"/>
          </a:xfrm>
          <a:prstGeom prst="rect">
            <a:avLst/>
          </a:prstGeom>
        </p:spPr>
        <p:txBody>
          <a:bodyPr vert="horz" lIns="72000" tIns="36000" rIns="72000" bIns="3600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6000" y="1008000"/>
            <a:ext cx="11520000" cy="5400000"/>
          </a:xfrm>
          <a:prstGeom prst="rect">
            <a:avLst/>
          </a:prstGeom>
        </p:spPr>
        <p:txBody>
          <a:bodyPr vert="horz" lIns="72000" tIns="36000" rIns="72000" bIns="3600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96000" y="6588000"/>
            <a:ext cx="1800000" cy="184666"/>
          </a:xfrm>
          <a:prstGeom prst="rect">
            <a:avLst/>
          </a:prstGeom>
        </p:spPr>
        <p:txBody>
          <a:bodyPr vert="horz" lIns="72000" tIns="0" rIns="72000" bIns="0" rtlCol="0" anchor="ctr">
            <a:no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Noto Sans TC" panose="020B0500000000000000" pitchFamily="34" charset="-120"/>
                <a:ea typeface="Noto Sans TC" panose="020B0500000000000000" pitchFamily="34" charset="-120"/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直線接點 6"/>
          <p:cNvCxnSpPr/>
          <p:nvPr userDrawn="1"/>
        </p:nvCxnSpPr>
        <p:spPr>
          <a:xfrm>
            <a:off x="246000" y="6480000"/>
            <a:ext cx="11700000" cy="0"/>
          </a:xfrm>
          <a:prstGeom prst="line">
            <a:avLst/>
          </a:prstGeom>
          <a:ln>
            <a:solidFill>
              <a:srgbClr val="507C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/>
          <p:cNvSpPr/>
          <p:nvPr userDrawn="1"/>
        </p:nvSpPr>
        <p:spPr>
          <a:xfrm>
            <a:off x="8726804" y="6487531"/>
            <a:ext cx="3219196" cy="2881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2000" tIns="36000" rIns="72000" bIns="36000" rtlCol="0" anchor="ctr">
            <a:noAutofit/>
          </a:bodyPr>
          <a:lstStyle/>
          <a:p>
            <a:pPr algn="dist"/>
            <a:r>
              <a:rPr lang="zh-TW" altLang="en-US" sz="1400" b="1" dirty="0">
                <a:solidFill>
                  <a:srgbClr val="507C89"/>
                </a:solidFill>
                <a:latin typeface="Noto Sans TC" panose="020B0500000000000000" pitchFamily="34" charset="-120"/>
                <a:ea typeface="Noto Sans TC" panose="020B0500000000000000" pitchFamily="34" charset="-120"/>
              </a:rPr>
              <a:t>數位發展部  </a:t>
            </a:r>
            <a:r>
              <a:rPr lang="en-US" altLang="zh-TW" sz="1400" b="0" dirty="0">
                <a:solidFill>
                  <a:srgbClr val="507C89"/>
                </a:solidFill>
                <a:latin typeface="Noto Sans TC" panose="020B0500000000000000" pitchFamily="34" charset="-120"/>
                <a:ea typeface="Noto Sans TC" panose="020B0500000000000000" pitchFamily="34" charset="-120"/>
              </a:rPr>
              <a:t>Ministry of Digital Affairs</a:t>
            </a:r>
            <a:endParaRPr lang="zh-TW" altLang="en-US" sz="1400" b="0" dirty="0">
              <a:solidFill>
                <a:srgbClr val="507C89"/>
              </a:solidFill>
              <a:latin typeface="Noto Sans TC" panose="020B0500000000000000" pitchFamily="34" charset="-120"/>
              <a:ea typeface="Noto Sans TC" panose="020B0500000000000000" pitchFamily="34" charset="-120"/>
            </a:endParaRPr>
          </a:p>
        </p:txBody>
      </p:sp>
      <p:pic>
        <p:nvPicPr>
          <p:cNvPr id="11" name="圖片 10"/>
          <p:cNvPicPr>
            <a:picLocks noChangeAspect="1"/>
          </p:cNvPicPr>
          <p:nvPr userDrawn="1"/>
        </p:nvPicPr>
        <p:blipFill rotWithShape="1"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1276" y="51279"/>
            <a:ext cx="864000" cy="840684"/>
          </a:xfrm>
          <a:prstGeom prst="rect">
            <a:avLst/>
          </a:prstGeom>
          <a:ln>
            <a:noFill/>
          </a:ln>
        </p:spPr>
      </p:pic>
      <p:pic>
        <p:nvPicPr>
          <p:cNvPr id="9" name="圖片 8"/>
          <p:cNvPicPr>
            <a:picLocks noChangeAspect="1"/>
          </p:cNvPicPr>
          <p:nvPr userDrawn="1"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18708" y="59822"/>
            <a:ext cx="131347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2292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</p:sldLayoutIdLst>
  <p:hf hdr="0" ftr="0" dt="0"/>
  <p:txStyles>
    <p:titleStyle>
      <a:lvl1pPr marL="0" algn="l" defTabSz="914400" rtl="0" eaLnBrk="1" latinLnBrk="0" hangingPunct="1">
        <a:lnSpc>
          <a:spcPct val="100000"/>
        </a:lnSpc>
        <a:spcBef>
          <a:spcPts val="0"/>
        </a:spcBef>
        <a:buNone/>
        <a:defRPr sz="4000" b="1" kern="1200">
          <a:solidFill>
            <a:schemeClr val="tx1"/>
          </a:solidFill>
          <a:latin typeface="Noto Sans TC" panose="020B0500000000000000" pitchFamily="34" charset="-120"/>
          <a:ea typeface="Noto Sans TC" panose="020B0500000000000000" pitchFamily="34" charset="-12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Noto Sans TC" panose="020B0500000000000000" pitchFamily="34" charset="-120"/>
          <a:ea typeface="Noto Sans TC" panose="020B0500000000000000" pitchFamily="34" charset="-120"/>
          <a:cs typeface="+mn-cs"/>
        </a:defRPr>
      </a:lvl1pPr>
      <a:lvl2pPr marL="4445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Noto Sans TC" panose="020B0500000000000000" pitchFamily="34" charset="-120"/>
          <a:ea typeface="Noto Sans TC" panose="020B0500000000000000" pitchFamily="34" charset="-120"/>
          <a:cs typeface="+mn-cs"/>
        </a:defRPr>
      </a:lvl2pPr>
      <a:lvl3pPr marL="71755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Noto Sans TC" panose="020B0500000000000000" pitchFamily="34" charset="-120"/>
          <a:ea typeface="Noto Sans TC" panose="020B0500000000000000" pitchFamily="34" charset="-120"/>
          <a:cs typeface="+mn-cs"/>
        </a:defRPr>
      </a:lvl3pPr>
      <a:lvl4pPr marL="982663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Noto Sans TC" panose="020B0500000000000000" pitchFamily="34" charset="-120"/>
          <a:ea typeface="Noto Sans TC" panose="020B0500000000000000" pitchFamily="34" charset="-120"/>
          <a:cs typeface="+mn-cs"/>
        </a:defRPr>
      </a:lvl4pPr>
      <a:lvl5pPr marL="1255713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Noto Sans TC" panose="020B0500000000000000" pitchFamily="34" charset="-120"/>
          <a:ea typeface="Noto Sans TC" panose="020B0500000000000000" pitchFamily="34" charset="-12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5885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  <p:sldLayoutId id="2147483741" r:id="rId12"/>
    <p:sldLayoutId id="2147483742" r:id="rId13"/>
    <p:sldLayoutId id="2147483743" r:id="rId14"/>
    <p:sldLayoutId id="2147483744" r:id="rId15"/>
    <p:sldLayoutId id="2147483745" r:id="rId16"/>
    <p:sldLayoutId id="2147483746" r:id="rId17"/>
    <p:sldLayoutId id="2147483747" r:id="rId1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副標題 5"/>
          <p:cNvSpPr>
            <a:spLocks noGrp="1"/>
          </p:cNvSpPr>
          <p:nvPr>
            <p:ph type="subTitle" idx="1"/>
          </p:nvPr>
        </p:nvSpPr>
        <p:spPr>
          <a:xfrm>
            <a:off x="3252488" y="4859866"/>
            <a:ext cx="6259927" cy="999067"/>
          </a:xfrm>
        </p:spPr>
        <p:txBody>
          <a:bodyPr anchor="ctr"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zh-TW" altLang="en-US" b="1" dirty="0">
                <a:latin typeface="思源黑體 TW" panose="020B0500000000000000" pitchFamily="34" charset="-120"/>
                <a:ea typeface="思源黑體 TW" panose="020B0500000000000000" pitchFamily="34" charset="-120"/>
              </a:rPr>
              <a:t>類別二：</a:t>
            </a:r>
            <a:r>
              <a:rPr lang="en-US" altLang="zh-TW" b="1" dirty="0">
                <a:latin typeface="思源黑體 TW" panose="020B0500000000000000" pitchFamily="34" charset="-120"/>
                <a:ea typeface="思源黑體 TW" panose="020B0500000000000000" pitchFamily="34" charset="-120"/>
              </a:rPr>
              <a:t>AI</a:t>
            </a:r>
            <a:r>
              <a:rPr lang="zh-TW" altLang="en-US" b="1" dirty="0">
                <a:latin typeface="思源黑體 TW" panose="020B0500000000000000" pitchFamily="34" charset="-120"/>
                <a:ea typeface="思源黑體 TW" panose="020B0500000000000000" pitchFamily="34" charset="-120"/>
              </a:rPr>
              <a:t>導入服務化驗證</a:t>
            </a:r>
            <a:endParaRPr lang="en-US" altLang="zh-TW" b="1" dirty="0">
              <a:latin typeface="思源黑體 TW" panose="020B0500000000000000" pitchFamily="34" charset="-120"/>
              <a:ea typeface="思源黑體 TW" panose="020B0500000000000000" pitchFamily="34" charset="-120"/>
            </a:endParaRPr>
          </a:p>
          <a:p>
            <a:pPr>
              <a:lnSpc>
                <a:spcPct val="150000"/>
              </a:lnSpc>
            </a:pPr>
            <a:r>
              <a:rPr lang="zh-TW" altLang="en-US" b="1" dirty="0">
                <a:latin typeface="思源黑體 TW" panose="020B0500000000000000" pitchFamily="34" charset="-120"/>
                <a:ea typeface="思源黑體 TW" panose="020B0500000000000000" pitchFamily="34" charset="-120"/>
              </a:rPr>
              <a:t>提案單位：</a:t>
            </a:r>
            <a:endParaRPr lang="en-US" altLang="zh-TW" sz="2000" b="1" dirty="0">
              <a:latin typeface="思源黑體 TW" panose="020B0500000000000000" pitchFamily="34" charset="-120"/>
              <a:ea typeface="思源黑體 TW" panose="020B0500000000000000" pitchFamily="34" charset="-120"/>
            </a:endParaRPr>
          </a:p>
        </p:txBody>
      </p:sp>
      <p:grpSp>
        <p:nvGrpSpPr>
          <p:cNvPr id="2" name="群組 1"/>
          <p:cNvGrpSpPr/>
          <p:nvPr/>
        </p:nvGrpSpPr>
        <p:grpSpPr>
          <a:xfrm>
            <a:off x="1236000" y="2255639"/>
            <a:ext cx="9720000" cy="1902351"/>
            <a:chOff x="1416000" y="3739366"/>
            <a:chExt cx="9720000" cy="1902351"/>
          </a:xfrm>
        </p:grpSpPr>
        <p:sp>
          <p:nvSpPr>
            <p:cNvPr id="23" name="TextBox 43">
              <a:extLst>
                <a:ext uri="{FF2B5EF4-FFF2-40B4-BE49-F238E27FC236}">
                  <a16:creationId xmlns:a16="http://schemas.microsoft.com/office/drawing/2014/main" id="{D02F4B8E-9B3E-4F0F-A7A3-4E4CCE2F61D7}"/>
                </a:ext>
              </a:extLst>
            </p:cNvPr>
            <p:cNvSpPr txBox="1"/>
            <p:nvPr/>
          </p:nvSpPr>
          <p:spPr>
            <a:xfrm>
              <a:off x="1416000" y="3856613"/>
              <a:ext cx="9720000" cy="1785104"/>
            </a:xfrm>
            <a:prstGeom prst="rect">
              <a:avLst/>
            </a:prstGeom>
            <a:solidFill>
              <a:srgbClr val="1C303C"/>
            </a:solidFill>
          </p:spPr>
          <p:txBody>
            <a:bodyPr wrap="square" lIns="36000" tIns="0" rIns="36000" bIns="0" rtlCol="0">
              <a:spAutoFit/>
            </a:bodyPr>
            <a:lstStyle/>
            <a:p>
              <a:pPr lvl="0" algn="ctr" defTabSz="914400"/>
              <a:r>
                <a:rPr lang="zh-TW" altLang="en-US" sz="4000" b="1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數位發展部數位產業署</a:t>
              </a:r>
              <a:endParaRPr lang="en-US" altLang="zh-TW" sz="40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lvl="0" algn="ctr" defTabSz="914400"/>
              <a:r>
                <a:rPr lang="en-US" altLang="zh-TW" sz="4000" b="1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AI</a:t>
              </a:r>
              <a:r>
                <a:rPr lang="zh-TW" altLang="en-US" sz="4000" b="1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智慧應用服務發展環境推動計畫</a:t>
              </a:r>
              <a:br>
                <a:rPr lang="en-US" altLang="zh-TW" sz="4000" b="1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</a:br>
              <a:r>
                <a:rPr lang="zh-TW" altLang="en-US" sz="3600" b="1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產業</a:t>
              </a:r>
              <a:r>
                <a:rPr lang="en-US" altLang="zh-TW" sz="3600" b="1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AI</a:t>
              </a:r>
              <a:r>
                <a:rPr lang="zh-TW" altLang="en-US" sz="3600" b="1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落地實證與擴散申請作業</a:t>
              </a:r>
            </a:p>
          </p:txBody>
        </p:sp>
        <p:sp>
          <p:nvSpPr>
            <p:cNvPr id="18" name="Rectangle 38">
              <a:extLst>
                <a:ext uri="{FF2B5EF4-FFF2-40B4-BE49-F238E27FC236}">
                  <a16:creationId xmlns:a16="http://schemas.microsoft.com/office/drawing/2014/main" id="{EA19F564-C784-4AD8-912A-2FD004D79F20}"/>
                </a:ext>
              </a:extLst>
            </p:cNvPr>
            <p:cNvSpPr/>
            <p:nvPr/>
          </p:nvSpPr>
          <p:spPr>
            <a:xfrm>
              <a:off x="1416000" y="3739366"/>
              <a:ext cx="9720000" cy="63623"/>
            </a:xfrm>
            <a:prstGeom prst="rect">
              <a:avLst/>
            </a:prstGeom>
            <a:solidFill>
              <a:srgbClr val="1C303C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535138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2-1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場域一名稱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服務化驗證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9</a:t>
            </a:fld>
            <a:endParaRPr 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A663E395-FBDD-48EE-BBA8-B09D0AFEAAE7}"/>
              </a:ext>
            </a:extLst>
          </p:cNvPr>
          <p:cNvSpPr/>
          <p:nvPr/>
        </p:nvSpPr>
        <p:spPr>
          <a:xfrm>
            <a:off x="1012324" y="1368399"/>
            <a:ext cx="90412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400">
              <a:spcBef>
                <a:spcPts val="560"/>
              </a:spcBef>
              <a:buSzPts val="2800"/>
            </a:pPr>
            <a:r>
              <a:rPr lang="zh-TW" altLang="en-US" sz="3200" b="1" dirty="0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預期導入之</a:t>
            </a:r>
            <a:r>
              <a:rPr lang="en-US" altLang="zh-TW" sz="3200" b="1" dirty="0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AI</a:t>
            </a:r>
            <a:r>
              <a:rPr lang="zh-TW" altLang="en-US" sz="3200" b="1" dirty="0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應用技術與效益</a:t>
            </a:r>
            <a:r>
              <a:rPr lang="en-US" altLang="zh-TW" sz="3200" b="1" dirty="0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3200" b="1" dirty="0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服務驗證指標規劃</a:t>
            </a:r>
            <a:r>
              <a:rPr lang="en-US" altLang="zh-TW" sz="3200" b="1" dirty="0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3200" b="1" dirty="0">
              <a:solidFill>
                <a:schemeClr val="dk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433366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10</a:t>
            </a:fld>
            <a:endParaRPr 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Google Shape;284;p7">
            <a:extLst>
              <a:ext uri="{FF2B5EF4-FFF2-40B4-BE49-F238E27FC236}">
                <a16:creationId xmlns:a16="http://schemas.microsoft.com/office/drawing/2014/main" id="{8A23ADFD-38B4-4C1B-B565-EDCE780DCFAB}"/>
              </a:ext>
            </a:extLst>
          </p:cNvPr>
          <p:cNvSpPr txBox="1">
            <a:spLocks/>
          </p:cNvSpPr>
          <p:nvPr/>
        </p:nvSpPr>
        <p:spPr>
          <a:xfrm>
            <a:off x="1406165" y="1115104"/>
            <a:ext cx="8208000" cy="192227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Noto Sans TC" panose="020B0500000000000000" pitchFamily="34" charset="-120"/>
                <a:ea typeface="Noto Sans TC" panose="020B0500000000000000" pitchFamily="34" charset="-120"/>
                <a:cs typeface="+mn-cs"/>
              </a:defRPr>
            </a:lvl1pPr>
            <a:lvl2pPr marL="4445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Noto Sans TC" panose="020B0500000000000000" pitchFamily="34" charset="-120"/>
                <a:ea typeface="Noto Sans TC" panose="020B0500000000000000" pitchFamily="34" charset="-120"/>
                <a:cs typeface="+mn-cs"/>
              </a:defRPr>
            </a:lvl2pPr>
            <a:lvl3pPr marL="71755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Noto Sans TC" panose="020B0500000000000000" pitchFamily="34" charset="-120"/>
                <a:ea typeface="Noto Sans TC" panose="020B0500000000000000" pitchFamily="34" charset="-120"/>
                <a:cs typeface="+mn-cs"/>
              </a:defRPr>
            </a:lvl3pPr>
            <a:lvl4pPr marL="982663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Noto Sans TC" panose="020B0500000000000000" pitchFamily="34" charset="-120"/>
                <a:ea typeface="Noto Sans TC" panose="020B0500000000000000" pitchFamily="34" charset="-120"/>
                <a:cs typeface="+mn-cs"/>
              </a:defRPr>
            </a:lvl4pPr>
            <a:lvl5pPr marL="1255713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Noto Sans TC" panose="020B0500000000000000" pitchFamily="34" charset="-120"/>
                <a:ea typeface="Noto Sans TC" panose="020B0500000000000000" pitchFamily="34" charset="-12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560"/>
              </a:spcBef>
              <a:spcAft>
                <a:spcPts val="0"/>
              </a:spcAft>
              <a:buSzPts val="2800"/>
              <a:buFont typeface="Arial" panose="020B0604020202020204" pitchFamily="34" charset="0"/>
              <a:buNone/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產業問題情境與需求痛點</a:t>
            </a:r>
            <a:endParaRPr lang="zh-TW" altLang="en-US" b="1" dirty="0">
              <a:solidFill>
                <a:schemeClr val="dk1"/>
              </a:solidFill>
              <a:latin typeface="思源黑體 TW" panose="020B0500000000000000" pitchFamily="34" charset="-120"/>
              <a:ea typeface="思源黑體 TW" panose="020B0500000000000000" pitchFamily="34" charset="-120"/>
              <a:sym typeface="Microsoft JhengHei"/>
            </a:endParaRPr>
          </a:p>
        </p:txBody>
      </p:sp>
      <p:sp>
        <p:nvSpPr>
          <p:cNvPr id="7" name="標題 1">
            <a:extLst>
              <a:ext uri="{FF2B5EF4-FFF2-40B4-BE49-F238E27FC236}">
                <a16:creationId xmlns:a16="http://schemas.microsoft.com/office/drawing/2014/main" id="{58138CC3-37FF-41BF-AF76-589B4961D1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6000" y="51279"/>
            <a:ext cx="10908000" cy="828000"/>
          </a:xfrm>
        </p:spPr>
        <p:txBody>
          <a:bodyPr/>
          <a:lstStyle/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2-2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場域二名稱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服務化驗證</a:t>
            </a:r>
          </a:p>
        </p:txBody>
      </p:sp>
    </p:spTree>
    <p:extLst>
      <p:ext uri="{BB962C8B-B14F-4D97-AF65-F5344CB8AC3E}">
        <p14:creationId xmlns:p14="http://schemas.microsoft.com/office/powerpoint/2010/main" val="6345417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11</a:t>
            </a:fld>
            <a:endParaRPr 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819319F0-A797-4B37-A2BF-7754B71A340C}"/>
              </a:ext>
            </a:extLst>
          </p:cNvPr>
          <p:cNvSpPr/>
          <p:nvPr/>
        </p:nvSpPr>
        <p:spPr>
          <a:xfrm>
            <a:off x="1031864" y="1075052"/>
            <a:ext cx="46987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400">
              <a:spcBef>
                <a:spcPts val="560"/>
              </a:spcBef>
              <a:buSzPts val="2800"/>
            </a:pP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計畫推動細部說明與時程</a:t>
            </a:r>
            <a:endParaRPr lang="zh-TW" altLang="en-US" sz="3200" b="1" dirty="0">
              <a:solidFill>
                <a:schemeClr val="dk1"/>
              </a:solidFill>
              <a:latin typeface="思源黑體 TW" panose="020B0500000000000000" pitchFamily="34" charset="-120"/>
              <a:ea typeface="思源黑體 TW" panose="020B0500000000000000" pitchFamily="34" charset="-120"/>
            </a:endParaRPr>
          </a:p>
        </p:txBody>
      </p:sp>
      <p:sp>
        <p:nvSpPr>
          <p:cNvPr id="7" name="標題 1">
            <a:extLst>
              <a:ext uri="{FF2B5EF4-FFF2-40B4-BE49-F238E27FC236}">
                <a16:creationId xmlns:a16="http://schemas.microsoft.com/office/drawing/2014/main" id="{FD2DB67C-7D22-4F14-BC5E-0004E37AA3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6000" y="51279"/>
            <a:ext cx="10908000" cy="828000"/>
          </a:xfrm>
        </p:spPr>
        <p:txBody>
          <a:bodyPr>
            <a:normAutofit/>
          </a:bodyPr>
          <a:lstStyle/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2-2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場域二名稱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服務化驗證</a:t>
            </a:r>
          </a:p>
        </p:txBody>
      </p:sp>
    </p:spTree>
    <p:extLst>
      <p:ext uri="{BB962C8B-B14F-4D97-AF65-F5344CB8AC3E}">
        <p14:creationId xmlns:p14="http://schemas.microsoft.com/office/powerpoint/2010/main" val="23789759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12</a:t>
            </a:fld>
            <a:endParaRPr 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085B7EA6-B59B-4E74-AEAD-9640D61BAFF9}"/>
              </a:ext>
            </a:extLst>
          </p:cNvPr>
          <p:cNvSpPr/>
          <p:nvPr/>
        </p:nvSpPr>
        <p:spPr>
          <a:xfrm>
            <a:off x="1031864" y="1075052"/>
            <a:ext cx="921277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400">
              <a:spcBef>
                <a:spcPts val="560"/>
              </a:spcBef>
              <a:buSzPts val="2800"/>
            </a:pP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資料蒐集現況、整備度、使用方式與教育訓練規劃</a:t>
            </a:r>
            <a:endParaRPr lang="zh-TW" altLang="en-US" sz="3200" b="1" dirty="0">
              <a:solidFill>
                <a:schemeClr val="dk1"/>
              </a:solidFill>
              <a:latin typeface="思源黑體 TW" panose="020B0500000000000000" pitchFamily="34" charset="-120"/>
              <a:ea typeface="思源黑體 TW" panose="020B0500000000000000" pitchFamily="34" charset="-120"/>
            </a:endParaRPr>
          </a:p>
        </p:txBody>
      </p:sp>
      <p:sp>
        <p:nvSpPr>
          <p:cNvPr id="7" name="標題 1">
            <a:extLst>
              <a:ext uri="{FF2B5EF4-FFF2-40B4-BE49-F238E27FC236}">
                <a16:creationId xmlns:a16="http://schemas.microsoft.com/office/drawing/2014/main" id="{97D6F62E-1A86-45B0-AC15-DDAF5297F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6000" y="51279"/>
            <a:ext cx="10908000" cy="828000"/>
          </a:xfrm>
        </p:spPr>
        <p:txBody>
          <a:bodyPr>
            <a:normAutofit/>
          </a:bodyPr>
          <a:lstStyle/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2-2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場域二名稱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服務化驗證</a:t>
            </a:r>
          </a:p>
        </p:txBody>
      </p:sp>
    </p:spTree>
    <p:extLst>
      <p:ext uri="{BB962C8B-B14F-4D97-AF65-F5344CB8AC3E}">
        <p14:creationId xmlns:p14="http://schemas.microsoft.com/office/powerpoint/2010/main" val="34476299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36000" y="51279"/>
            <a:ext cx="10908000" cy="828000"/>
          </a:xfrm>
        </p:spPr>
        <p:txBody>
          <a:bodyPr>
            <a:normAutofit/>
          </a:bodyPr>
          <a:lstStyle/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2-2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場域二名稱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服務化驗證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13</a:t>
            </a:fld>
            <a:endParaRPr 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D9C63F7C-DC72-450D-9A6A-A1C3CD2358A1}"/>
              </a:ext>
            </a:extLst>
          </p:cNvPr>
          <p:cNvSpPr/>
          <p:nvPr/>
        </p:nvSpPr>
        <p:spPr>
          <a:xfrm>
            <a:off x="1214957" y="1123301"/>
            <a:ext cx="63001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400">
              <a:spcBef>
                <a:spcPts val="560"/>
              </a:spcBef>
              <a:buSzPts val="2800"/>
            </a:pPr>
            <a:r>
              <a:rPr lang="en-US" altLang="zh-TW" sz="3200" b="1" dirty="0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AI</a:t>
            </a:r>
            <a:r>
              <a:rPr lang="zh-TW" altLang="en-US" sz="3200" b="1" dirty="0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技術導入後服務模式與流程說明</a:t>
            </a:r>
          </a:p>
        </p:txBody>
      </p:sp>
    </p:spTree>
    <p:extLst>
      <p:ext uri="{BB962C8B-B14F-4D97-AF65-F5344CB8AC3E}">
        <p14:creationId xmlns:p14="http://schemas.microsoft.com/office/powerpoint/2010/main" val="30936059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36000" y="51279"/>
            <a:ext cx="10908000" cy="828000"/>
          </a:xfrm>
        </p:spPr>
        <p:txBody>
          <a:bodyPr/>
          <a:lstStyle/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2-2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場域二名稱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服務化驗證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14</a:t>
            </a:fld>
            <a:endParaRPr 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A663E395-FBDD-48EE-BBA8-B09D0AFEAAE7}"/>
              </a:ext>
            </a:extLst>
          </p:cNvPr>
          <p:cNvSpPr/>
          <p:nvPr/>
        </p:nvSpPr>
        <p:spPr>
          <a:xfrm>
            <a:off x="1012324" y="1368399"/>
            <a:ext cx="90412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400">
              <a:spcBef>
                <a:spcPts val="560"/>
              </a:spcBef>
              <a:buSzPts val="2800"/>
            </a:pPr>
            <a:r>
              <a:rPr lang="zh-TW" altLang="en-US" sz="3200" b="1" dirty="0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預期導入之</a:t>
            </a:r>
            <a:r>
              <a:rPr lang="en-US" altLang="zh-TW" sz="3200" b="1" dirty="0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AI</a:t>
            </a:r>
            <a:r>
              <a:rPr lang="zh-TW" altLang="en-US" sz="3200" b="1" dirty="0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應用技術與效益</a:t>
            </a:r>
            <a:r>
              <a:rPr lang="en-US" altLang="zh-TW" sz="3200" b="1" dirty="0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3200" b="1" dirty="0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服務驗證指標規劃</a:t>
            </a:r>
            <a:r>
              <a:rPr lang="en-US" altLang="zh-TW" sz="3200" b="1" dirty="0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3200" b="1" dirty="0">
              <a:solidFill>
                <a:schemeClr val="dk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553151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15</a:t>
            </a:fld>
            <a:endParaRPr 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628DF9AF-A837-4CD6-9902-089DEF6EC4DD}"/>
              </a:ext>
            </a:extLst>
          </p:cNvPr>
          <p:cNvSpPr/>
          <p:nvPr/>
        </p:nvSpPr>
        <p:spPr>
          <a:xfrm>
            <a:off x="936000" y="1227452"/>
            <a:ext cx="34676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400">
              <a:spcBef>
                <a:spcPts val="560"/>
              </a:spcBef>
              <a:buSzPts val="2800"/>
            </a:pP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關鍵績效指標評估</a:t>
            </a:r>
            <a:endParaRPr lang="zh-TW" altLang="en-US" sz="3200" b="1" dirty="0">
              <a:solidFill>
                <a:schemeClr val="dk1"/>
              </a:solidFill>
              <a:latin typeface="思源黑體 TW" panose="020B0500000000000000" pitchFamily="34" charset="-120"/>
              <a:ea typeface="思源黑體 TW" panose="020B0500000000000000" pitchFamily="34" charset="-120"/>
            </a:endParaRPr>
          </a:p>
        </p:txBody>
      </p:sp>
      <p:sp>
        <p:nvSpPr>
          <p:cNvPr id="7" name="標題 1">
            <a:extLst>
              <a:ext uri="{FF2B5EF4-FFF2-40B4-BE49-F238E27FC236}">
                <a16:creationId xmlns:a16="http://schemas.microsoft.com/office/drawing/2014/main" id="{1FE28B07-3C26-4823-A75F-D9B967C25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6000" y="51279"/>
            <a:ext cx="10908000" cy="828000"/>
          </a:xfrm>
        </p:spPr>
        <p:txBody>
          <a:bodyPr>
            <a:normAutofit/>
          </a:bodyPr>
          <a:lstStyle/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2-3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整體計畫規劃說明</a:t>
            </a:r>
          </a:p>
        </p:txBody>
      </p:sp>
    </p:spTree>
    <p:extLst>
      <p:ext uri="{BB962C8B-B14F-4D97-AF65-F5344CB8AC3E}">
        <p14:creationId xmlns:p14="http://schemas.microsoft.com/office/powerpoint/2010/main" val="18609723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D4FC5DD5-FC78-4C9E-B3B4-9172FA36B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16</a:t>
            </a:fld>
            <a:endParaRPr lang="en-US" dirty="0"/>
          </a:p>
        </p:txBody>
      </p:sp>
      <p:sp>
        <p:nvSpPr>
          <p:cNvPr id="8" name="標題 1">
            <a:extLst>
              <a:ext uri="{FF2B5EF4-FFF2-40B4-BE49-F238E27FC236}">
                <a16:creationId xmlns:a16="http://schemas.microsoft.com/office/drawing/2014/main" id="{540BB7BC-17DD-41C1-863F-92DBD4E011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6000" y="51279"/>
            <a:ext cx="10908000" cy="828000"/>
          </a:xfrm>
        </p:spPr>
        <p:txBody>
          <a:bodyPr>
            <a:normAutofit/>
          </a:bodyPr>
          <a:lstStyle/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2-3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整體計畫規劃說明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3E0266BC-1712-4227-A079-EA541269EAF1}"/>
              </a:ext>
            </a:extLst>
          </p:cNvPr>
          <p:cNvSpPr/>
          <p:nvPr/>
        </p:nvSpPr>
        <p:spPr>
          <a:xfrm>
            <a:off x="936000" y="1305467"/>
            <a:ext cx="305724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後續商模化規劃</a:t>
            </a:r>
          </a:p>
        </p:txBody>
      </p:sp>
    </p:spTree>
    <p:extLst>
      <p:ext uri="{BB962C8B-B14F-4D97-AF65-F5344CB8AC3E}">
        <p14:creationId xmlns:p14="http://schemas.microsoft.com/office/powerpoint/2010/main" val="35055192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、經費說明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17</a:t>
            </a:fld>
            <a:endParaRPr 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590597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、其他加分項目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18</a:t>
            </a:fld>
            <a:endParaRPr 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83982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簡報大綱</a:t>
            </a:r>
            <a:r>
              <a:rPr lang="en-US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類別二：</a:t>
            </a:r>
            <a:r>
              <a:rPr lang="en-US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AI</a:t>
            </a:r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應用服務化驗證</a:t>
            </a:r>
            <a:r>
              <a:rPr lang="en-US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fld>
            <a:endParaRPr 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9F90574B-077A-4DD2-93C3-85CD8103EEE7}"/>
              </a:ext>
            </a:extLst>
          </p:cNvPr>
          <p:cNvSpPr txBox="1"/>
          <p:nvPr/>
        </p:nvSpPr>
        <p:spPr>
          <a:xfrm>
            <a:off x="1508028" y="1107344"/>
            <a:ext cx="9559040" cy="51717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、提案廠商基本資料</a:t>
            </a:r>
            <a:endParaRPr lang="en-US" altLang="zh-TW" sz="3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en-US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、提案場域服務化規劃說明</a:t>
            </a:r>
            <a:endParaRPr lang="en-US" altLang="zh-TW" sz="3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</a:t>
            </a:r>
            <a:r>
              <a:rPr lang="en-US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2-1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場域一服務化驗證</a:t>
            </a:r>
            <a:endParaRPr lang="en-US" altLang="zh-TW" sz="3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</a:t>
            </a:r>
            <a:r>
              <a:rPr lang="en-US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2-2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場域二服務化驗證</a:t>
            </a:r>
            <a:endParaRPr lang="en-US" altLang="zh-TW" sz="3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</a:t>
            </a:r>
            <a:r>
              <a:rPr lang="en-US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2-3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整體計畫規劃說明</a:t>
            </a:r>
            <a:endParaRPr lang="en-US" altLang="zh-TW" sz="3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en-US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、經費說明</a:t>
            </a:r>
            <a:endParaRPr lang="en-US" altLang="zh-TW" sz="3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en-US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、其他加分項目</a:t>
            </a:r>
          </a:p>
        </p:txBody>
      </p:sp>
    </p:spTree>
    <p:extLst>
      <p:ext uri="{BB962C8B-B14F-4D97-AF65-F5344CB8AC3E}">
        <p14:creationId xmlns:p14="http://schemas.microsoft.com/office/powerpoint/2010/main" val="2511354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16BE485B-BD27-4BB0-A256-9F25644A1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Google Shape;258;p4">
            <a:extLst>
              <a:ext uri="{FF2B5EF4-FFF2-40B4-BE49-F238E27FC236}">
                <a16:creationId xmlns:a16="http://schemas.microsoft.com/office/drawing/2014/main" id="{A3CB2DE5-F20E-4E89-A7BF-1A0035B1963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879458" y="2906966"/>
            <a:ext cx="8229600" cy="64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/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b="1" dirty="0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Microsoft JhengHei"/>
              </a:rPr>
              <a:t>、</a:t>
            </a:r>
            <a:r>
              <a:rPr lang="zh-TW" altLang="en-US" dirty="0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Microsoft JhengHei"/>
              </a:rPr>
              <a:t>提案廠商基本資料</a:t>
            </a:r>
            <a:endParaRPr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06702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36000" y="51279"/>
            <a:ext cx="10908000" cy="828000"/>
          </a:xfrm>
        </p:spPr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提案廠商基本資料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fld>
            <a:endParaRPr 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9F90574B-077A-4DD2-93C3-85CD8103EEE7}"/>
              </a:ext>
            </a:extLst>
          </p:cNvPr>
          <p:cNvSpPr txBox="1"/>
          <p:nvPr/>
        </p:nvSpPr>
        <p:spPr>
          <a:xfrm>
            <a:off x="1092201" y="1188643"/>
            <a:ext cx="8820000" cy="2956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1. 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核心業務說明</a:t>
            </a:r>
          </a:p>
          <a:p>
            <a:pPr>
              <a:lnSpc>
                <a:spcPct val="150000"/>
              </a:lnSpc>
            </a:pPr>
            <a:r>
              <a:rPr lang="en-US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2. 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競爭力分析說明</a:t>
            </a:r>
          </a:p>
          <a:p>
            <a:pPr>
              <a:lnSpc>
                <a:spcPct val="150000"/>
              </a:lnSpc>
            </a:pPr>
            <a:r>
              <a:rPr lang="en-US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3. AI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能量說明</a:t>
            </a:r>
          </a:p>
          <a:p>
            <a:pPr>
              <a:lnSpc>
                <a:spcPct val="150000"/>
              </a:lnSpc>
            </a:pPr>
            <a:r>
              <a:rPr lang="en-US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4. 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國內或國外</a:t>
            </a:r>
            <a:r>
              <a:rPr lang="en-US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AI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應用技術研發實績</a:t>
            </a:r>
          </a:p>
        </p:txBody>
      </p:sp>
    </p:spTree>
    <p:extLst>
      <p:ext uri="{BB962C8B-B14F-4D97-AF65-F5344CB8AC3E}">
        <p14:creationId xmlns:p14="http://schemas.microsoft.com/office/powerpoint/2010/main" val="1149313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16BE485B-BD27-4BB0-A256-9F25644A1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Google Shape;258;p4">
            <a:extLst>
              <a:ext uri="{FF2B5EF4-FFF2-40B4-BE49-F238E27FC236}">
                <a16:creationId xmlns:a16="http://schemas.microsoft.com/office/drawing/2014/main" id="{A3CB2DE5-F20E-4E89-A7BF-1A0035B1963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879458" y="2906966"/>
            <a:ext cx="8229600" cy="64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/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、提案場域服務化規劃說明</a:t>
            </a:r>
            <a:endParaRPr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93135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22878" y="85334"/>
            <a:ext cx="10908000" cy="828000"/>
          </a:xfrm>
        </p:spPr>
        <p:txBody>
          <a:bodyPr>
            <a:normAutofit/>
          </a:bodyPr>
          <a:lstStyle/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2-1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場域一名稱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服務化驗證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fld>
            <a:endParaRPr 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Google Shape;284;p7">
            <a:extLst>
              <a:ext uri="{FF2B5EF4-FFF2-40B4-BE49-F238E27FC236}">
                <a16:creationId xmlns:a16="http://schemas.microsoft.com/office/drawing/2014/main" id="{8A23ADFD-38B4-4C1B-B565-EDCE780DCFAB}"/>
              </a:ext>
            </a:extLst>
          </p:cNvPr>
          <p:cNvSpPr txBox="1">
            <a:spLocks/>
          </p:cNvSpPr>
          <p:nvPr/>
        </p:nvSpPr>
        <p:spPr>
          <a:xfrm>
            <a:off x="1406165" y="1115104"/>
            <a:ext cx="8208000" cy="192227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Noto Sans TC" panose="020B0500000000000000" pitchFamily="34" charset="-120"/>
                <a:ea typeface="Noto Sans TC" panose="020B0500000000000000" pitchFamily="34" charset="-120"/>
                <a:cs typeface="+mn-cs"/>
              </a:defRPr>
            </a:lvl1pPr>
            <a:lvl2pPr marL="4445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Noto Sans TC" panose="020B0500000000000000" pitchFamily="34" charset="-120"/>
                <a:ea typeface="Noto Sans TC" panose="020B0500000000000000" pitchFamily="34" charset="-120"/>
                <a:cs typeface="+mn-cs"/>
              </a:defRPr>
            </a:lvl2pPr>
            <a:lvl3pPr marL="71755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Noto Sans TC" panose="020B0500000000000000" pitchFamily="34" charset="-120"/>
                <a:ea typeface="Noto Sans TC" panose="020B0500000000000000" pitchFamily="34" charset="-120"/>
                <a:cs typeface="+mn-cs"/>
              </a:defRPr>
            </a:lvl3pPr>
            <a:lvl4pPr marL="982663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Noto Sans TC" panose="020B0500000000000000" pitchFamily="34" charset="-120"/>
                <a:ea typeface="Noto Sans TC" panose="020B0500000000000000" pitchFamily="34" charset="-120"/>
                <a:cs typeface="+mn-cs"/>
              </a:defRPr>
            </a:lvl4pPr>
            <a:lvl5pPr marL="1255713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Noto Sans TC" panose="020B0500000000000000" pitchFamily="34" charset="-120"/>
                <a:ea typeface="Noto Sans TC" panose="020B0500000000000000" pitchFamily="34" charset="-12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560"/>
              </a:spcBef>
              <a:spcAft>
                <a:spcPts val="0"/>
              </a:spcAft>
              <a:buSzPts val="2800"/>
              <a:buFont typeface="Arial" panose="020B0604020202020204" pitchFamily="34" charset="0"/>
              <a:buNone/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產業問題情境與需求痛點</a:t>
            </a:r>
            <a:endParaRPr lang="zh-TW" altLang="en-US" b="1" dirty="0">
              <a:solidFill>
                <a:schemeClr val="dk1"/>
              </a:solidFill>
              <a:latin typeface="思源黑體 TW" panose="020B0500000000000000" pitchFamily="34" charset="-120"/>
              <a:ea typeface="思源黑體 TW" panose="020B0500000000000000" pitchFamily="34" charset="-120"/>
              <a:sym typeface="Microsoft JhengHei"/>
            </a:endParaRPr>
          </a:p>
        </p:txBody>
      </p:sp>
    </p:spTree>
    <p:extLst>
      <p:ext uri="{BB962C8B-B14F-4D97-AF65-F5344CB8AC3E}">
        <p14:creationId xmlns:p14="http://schemas.microsoft.com/office/powerpoint/2010/main" val="30731656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fld>
            <a:endParaRPr 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819319F0-A797-4B37-A2BF-7754B71A340C}"/>
              </a:ext>
            </a:extLst>
          </p:cNvPr>
          <p:cNvSpPr/>
          <p:nvPr/>
        </p:nvSpPr>
        <p:spPr>
          <a:xfrm>
            <a:off x="1031864" y="1075052"/>
            <a:ext cx="46987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400">
              <a:spcBef>
                <a:spcPts val="560"/>
              </a:spcBef>
              <a:buSzPts val="2800"/>
            </a:pP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計畫推動細部說明與時程</a:t>
            </a:r>
            <a:endParaRPr lang="zh-TW" altLang="en-US" sz="3200" b="1" dirty="0">
              <a:solidFill>
                <a:schemeClr val="dk1"/>
              </a:solidFill>
              <a:latin typeface="思源黑體 TW" panose="020B0500000000000000" pitchFamily="34" charset="-120"/>
              <a:ea typeface="思源黑體 TW" panose="020B0500000000000000" pitchFamily="34" charset="-120"/>
            </a:endParaRPr>
          </a:p>
        </p:txBody>
      </p:sp>
      <p:sp>
        <p:nvSpPr>
          <p:cNvPr id="7" name="標題 1">
            <a:extLst>
              <a:ext uri="{FF2B5EF4-FFF2-40B4-BE49-F238E27FC236}">
                <a16:creationId xmlns:a16="http://schemas.microsoft.com/office/drawing/2014/main" id="{FD2DB67C-7D22-4F14-BC5E-0004E37AA3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6000" y="51279"/>
            <a:ext cx="10908000" cy="828000"/>
          </a:xfrm>
        </p:spPr>
        <p:txBody>
          <a:bodyPr>
            <a:normAutofit/>
          </a:bodyPr>
          <a:lstStyle/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2-1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場域一名稱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服務化驗證</a:t>
            </a:r>
          </a:p>
        </p:txBody>
      </p:sp>
    </p:spTree>
    <p:extLst>
      <p:ext uri="{BB962C8B-B14F-4D97-AF65-F5344CB8AC3E}">
        <p14:creationId xmlns:p14="http://schemas.microsoft.com/office/powerpoint/2010/main" val="5085075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7</a:t>
            </a:fld>
            <a:endParaRPr 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085B7EA6-B59B-4E74-AEAD-9640D61BAFF9}"/>
              </a:ext>
            </a:extLst>
          </p:cNvPr>
          <p:cNvSpPr/>
          <p:nvPr/>
        </p:nvSpPr>
        <p:spPr>
          <a:xfrm>
            <a:off x="1031864" y="1075052"/>
            <a:ext cx="921277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400">
              <a:spcBef>
                <a:spcPts val="560"/>
              </a:spcBef>
              <a:buSzPts val="2800"/>
            </a:pP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資料蒐集現況、整備度、使用方式與教育訓練規劃</a:t>
            </a:r>
            <a:endParaRPr lang="zh-TW" altLang="en-US" sz="3200" b="1" dirty="0">
              <a:solidFill>
                <a:schemeClr val="dk1"/>
              </a:solidFill>
              <a:latin typeface="思源黑體 TW" panose="020B0500000000000000" pitchFamily="34" charset="-120"/>
              <a:ea typeface="思源黑體 TW" panose="020B0500000000000000" pitchFamily="34" charset="-120"/>
            </a:endParaRPr>
          </a:p>
        </p:txBody>
      </p:sp>
      <p:sp>
        <p:nvSpPr>
          <p:cNvPr id="7" name="標題 1">
            <a:extLst>
              <a:ext uri="{FF2B5EF4-FFF2-40B4-BE49-F238E27FC236}">
                <a16:creationId xmlns:a16="http://schemas.microsoft.com/office/drawing/2014/main" id="{97D6F62E-1A86-45B0-AC15-DDAF5297F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6000" y="51279"/>
            <a:ext cx="10908000" cy="828000"/>
          </a:xfrm>
        </p:spPr>
        <p:txBody>
          <a:bodyPr>
            <a:normAutofit/>
          </a:bodyPr>
          <a:lstStyle/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2-1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場域一名稱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服務化驗證</a:t>
            </a:r>
          </a:p>
        </p:txBody>
      </p:sp>
    </p:spTree>
    <p:extLst>
      <p:ext uri="{BB962C8B-B14F-4D97-AF65-F5344CB8AC3E}">
        <p14:creationId xmlns:p14="http://schemas.microsoft.com/office/powerpoint/2010/main" val="40300467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2-1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場域一名稱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服務化驗證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fld>
            <a:endParaRPr 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D9C63F7C-DC72-450D-9A6A-A1C3CD2358A1}"/>
              </a:ext>
            </a:extLst>
          </p:cNvPr>
          <p:cNvSpPr/>
          <p:nvPr/>
        </p:nvSpPr>
        <p:spPr>
          <a:xfrm>
            <a:off x="1214957" y="1123301"/>
            <a:ext cx="63001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400">
              <a:spcBef>
                <a:spcPts val="560"/>
              </a:spcBef>
              <a:buSzPts val="2800"/>
            </a:pPr>
            <a:r>
              <a:rPr lang="en-US" altLang="zh-TW" sz="3200" b="1" dirty="0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AI</a:t>
            </a:r>
            <a:r>
              <a:rPr lang="zh-TW" altLang="en-US" sz="3200" b="1" dirty="0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技術導入後服務模式與流程說明</a:t>
            </a:r>
          </a:p>
        </p:txBody>
      </p:sp>
    </p:spTree>
    <p:extLst>
      <p:ext uri="{BB962C8B-B14F-4D97-AF65-F5344CB8AC3E}">
        <p14:creationId xmlns:p14="http://schemas.microsoft.com/office/powerpoint/2010/main" val="2128471750"/>
      </p:ext>
    </p:extLst>
  </p:cSld>
  <p:clrMapOvr>
    <a:masterClrMapping/>
  </p:clrMapOvr>
</p:sld>
</file>

<file path=ppt/theme/theme1.xml><?xml version="1.0" encoding="utf-8"?>
<a:theme xmlns:a="http://schemas.openxmlformats.org/drawingml/2006/main" name="1_Contents Slide Master">
  <a:themeElements>
    <a:clrScheme name="ALLPPT-BUSINES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07C89"/>
      </a:accent1>
      <a:accent2>
        <a:srgbClr val="8CBABE"/>
      </a:accent2>
      <a:accent3>
        <a:srgbClr val="9CCCD2"/>
      </a:accent3>
      <a:accent4>
        <a:srgbClr val="507C89"/>
      </a:accent4>
      <a:accent5>
        <a:srgbClr val="8CBABE"/>
      </a:accent5>
      <a:accent6>
        <a:srgbClr val="9CCCD2"/>
      </a:accent6>
      <a:hlink>
        <a:srgbClr val="FFFFFF"/>
      </a:hlink>
      <a:folHlink>
        <a:srgbClr val="FFFFF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tents Slide Master">
  <a:themeElements>
    <a:clrScheme name="Custom 5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E85FC4"/>
      </a:accent1>
      <a:accent2>
        <a:srgbClr val="985ECA"/>
      </a:accent2>
      <a:accent3>
        <a:srgbClr val="92C644"/>
      </a:accent3>
      <a:accent4>
        <a:srgbClr val="F4BD59"/>
      </a:accent4>
      <a:accent5>
        <a:srgbClr val="58A8DD"/>
      </a:accent5>
      <a:accent6>
        <a:srgbClr val="7CCCCD"/>
      </a:accent6>
      <a:hlink>
        <a:srgbClr val="0563C1"/>
      </a:hlink>
      <a:folHlink>
        <a:srgbClr val="954F72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10495</TotalTime>
  <Words>382</Words>
  <Application>Microsoft Office PowerPoint</Application>
  <PresentationFormat>寬螢幕</PresentationFormat>
  <Paragraphs>63</Paragraphs>
  <Slides>19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19</vt:i4>
      </vt:variant>
    </vt:vector>
  </HeadingPairs>
  <TitlesOfParts>
    <vt:vector size="28" baseType="lpstr">
      <vt:lpstr>Arial Unicode MS</vt:lpstr>
      <vt:lpstr>Noto Sans TC</vt:lpstr>
      <vt:lpstr>思源黑體 TW</vt:lpstr>
      <vt:lpstr>微軟正黑體</vt:lpstr>
      <vt:lpstr>微軟正黑體</vt:lpstr>
      <vt:lpstr>Arial</vt:lpstr>
      <vt:lpstr>Calibri</vt:lpstr>
      <vt:lpstr>1_Contents Slide Master</vt:lpstr>
      <vt:lpstr>Contents Slide Master</vt:lpstr>
      <vt:lpstr>PowerPoint 簡報</vt:lpstr>
      <vt:lpstr>簡報大綱(類別二：AI應用服務化驗證)</vt:lpstr>
      <vt:lpstr>1、提案廠商基本資料</vt:lpstr>
      <vt:lpstr>提案廠商基本資料</vt:lpstr>
      <vt:lpstr>2、提案場域服務化規劃說明</vt:lpstr>
      <vt:lpstr>2-1、(場域一名稱)服務化驗證</vt:lpstr>
      <vt:lpstr>2-1 (場域一名稱)服務化驗證</vt:lpstr>
      <vt:lpstr>2-1 (場域一名稱)服務化驗證</vt:lpstr>
      <vt:lpstr>2-1 (場域一名稱)服務化驗證</vt:lpstr>
      <vt:lpstr>2-1 (場域一名稱)服務化驗證</vt:lpstr>
      <vt:lpstr>2-2 (場域二名稱)服務化驗證</vt:lpstr>
      <vt:lpstr>2-2 (場域二名稱)服務化驗證</vt:lpstr>
      <vt:lpstr>2-2 (場域二名稱)服務化驗證</vt:lpstr>
      <vt:lpstr>2-2 (場域二名稱)服務化驗證</vt:lpstr>
      <vt:lpstr>2-2 (場域二名稱)服務化驗證</vt:lpstr>
      <vt:lpstr>2-3 整體計畫規劃說明</vt:lpstr>
      <vt:lpstr>2-3 整體計畫規劃說明</vt:lpstr>
      <vt:lpstr>3、經費說明</vt:lpstr>
      <vt:lpstr>4、其他加分項目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Allppt.com;Googleslidesppt.com</dc:creator>
  <cp:lastModifiedBy>優群 智慧產業服務中心</cp:lastModifiedBy>
  <cp:revision>383</cp:revision>
  <cp:lastPrinted>2024-02-17T07:21:01Z</cp:lastPrinted>
  <dcterms:created xsi:type="dcterms:W3CDTF">2018-04-24T17:14:44Z</dcterms:created>
  <dcterms:modified xsi:type="dcterms:W3CDTF">2024-03-20T02:24:16Z</dcterms:modified>
</cp:coreProperties>
</file>